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tags/tag30.xml" ContentType="application/vnd.openxmlformats-officedocument.presentationml.tags+xml"/>
  <Override PartName="/ppt/notesSlides/notesSlide3.xml" ContentType="application/vnd.openxmlformats-officedocument.presentationml.notesSlide+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tags/tag31.xml" ContentType="application/vnd.openxmlformats-officedocument.presentationml.tags+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tags/tag32.xml" ContentType="application/vnd.openxmlformats-officedocument.presentationml.tags+xml"/>
  <Override PartName="/ppt/notesSlides/notesSlide4.xml" ContentType="application/vnd.openxmlformats-officedocument.presentationml.notesSlide+xml"/>
  <Override PartName="/ppt/charts/chart5.xml" ContentType="application/vnd.openxmlformats-officedocument.drawingml.chart+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5.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tags/tag37.xml" ContentType="application/vnd.openxmlformats-officedocument.presentationml.tags+xml"/>
  <Override PartName="/ppt/charts/chart8.xml" ContentType="application/vnd.openxmlformats-officedocument.drawingml.chart+xml"/>
  <Override PartName="/ppt/tags/tag38.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3.xml" ContentType="application/vnd.ms-office.chartstyle+xml"/>
  <Override PartName="/ppt/charts/colors3.xml" ContentType="application/vnd.ms-office.chartcolorstyle+xml"/>
  <Override PartName="/ppt/tags/tag39.xml" ContentType="application/vnd.openxmlformats-officedocument.presentationml.tags+xml"/>
  <Override PartName="/ppt/notesSlides/notesSlide7.xml" ContentType="application/vnd.openxmlformats-officedocument.presentationml.notesSlide+xml"/>
  <Override PartName="/ppt/charts/chart10.xml" ContentType="application/vnd.openxmlformats-officedocument.drawingml.chart+xml"/>
  <Override PartName="/ppt/charts/style4.xml" ContentType="application/vnd.ms-office.chartstyle+xml"/>
  <Override PartName="/ppt/charts/colors4.xml" ContentType="application/vnd.ms-office.chartcolorstyle+xml"/>
  <Override PartName="/ppt/tags/tag40.xml" ContentType="application/vnd.openxmlformats-officedocument.presentationml.tags+xml"/>
  <Override PartName="/ppt/charts/chart11.xml" ContentType="application/vnd.openxmlformats-officedocument.drawingml.chart+xml"/>
  <Override PartName="/ppt/tags/tag41.xml" ContentType="application/vnd.openxmlformats-officedocument.presentationml.tags+xml"/>
  <Override PartName="/ppt/charts/chart12.xml" ContentType="application/vnd.openxmlformats-officedocument.drawingml.chart+xml"/>
  <Override PartName="/ppt/tags/tag42.xml" ContentType="application/vnd.openxmlformats-officedocument.presentationml.tags+xml"/>
  <Override PartName="/ppt/charts/chart13.xml" ContentType="application/vnd.openxmlformats-officedocument.drawingml.chart+xml"/>
  <Override PartName="/ppt/tags/tag43.xml" ContentType="application/vnd.openxmlformats-officedocument.presentationml.tags+xml"/>
  <Override PartName="/ppt/charts/chart14.xml" ContentType="application/vnd.openxmlformats-officedocument.drawingml.chart+xml"/>
  <Override PartName="/ppt/tags/tag44.xml" ContentType="application/vnd.openxmlformats-officedocument.presentationml.tags+xml"/>
  <Override PartName="/ppt/charts/chart15.xml" ContentType="application/vnd.openxmlformats-officedocument.drawingml.chart+xml"/>
  <Override PartName="/ppt/charts/style5.xml" ContentType="application/vnd.ms-office.chartstyle+xml"/>
  <Override PartName="/ppt/charts/colors5.xml" ContentType="application/vnd.ms-office.chartcolorstyle+xml"/>
  <Override PartName="/ppt/charts/chart16.xml" ContentType="application/vnd.openxmlformats-officedocument.drawingml.chart+xml"/>
  <Override PartName="/ppt/charts/style6.xml" ContentType="application/vnd.ms-office.chartstyle+xml"/>
  <Override PartName="/ppt/charts/colors6.xml" ContentType="application/vnd.ms-office.chartcolorstyle+xml"/>
  <Override PartName="/ppt/tags/tag45.xml" ContentType="application/vnd.openxmlformats-officedocument.presentationml.tags+xml"/>
  <Override PartName="/ppt/charts/chart17.xml" ContentType="application/vnd.openxmlformats-officedocument.drawingml.chart+xml"/>
  <Override PartName="/ppt/charts/style7.xml" ContentType="application/vnd.ms-office.chartstyle+xml"/>
  <Override PartName="/ppt/charts/colors7.xml" ContentType="application/vnd.ms-office.chartcolorstyle+xml"/>
  <Override PartName="/ppt/charts/chart18.xml" ContentType="application/vnd.openxmlformats-officedocument.drawingml.chart+xml"/>
  <Override PartName="/ppt/charts/style8.xml" ContentType="application/vnd.ms-office.chartstyle+xml"/>
  <Override PartName="/ppt/charts/colors8.xml" ContentType="application/vnd.ms-office.chartcolorstyle+xml"/>
  <Override PartName="/ppt/charts/chart19.xml" ContentType="application/vnd.openxmlformats-officedocument.drawingml.chart+xml"/>
  <Override PartName="/ppt/charts/style9.xml" ContentType="application/vnd.ms-office.chartstyle+xml"/>
  <Override PartName="/ppt/charts/colors9.xml" ContentType="application/vnd.ms-office.chartcolorstyle+xml"/>
  <Override PartName="/ppt/tags/tag46.xml" ContentType="application/vnd.openxmlformats-officedocument.presentationml.tags+xml"/>
  <Override PartName="/ppt/charts/chart2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2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2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23.xml" ContentType="application/vnd.openxmlformats-officedocument.drawingml.chart+xml"/>
  <Override PartName="/ppt/charts/style13.xml" ContentType="application/vnd.ms-office.chartstyle+xml"/>
  <Override PartName="/ppt/charts/colors13.xml" ContentType="application/vnd.ms-office.chartcolorstyle+xml"/>
  <Override PartName="/ppt/tags/tag47.xml" ContentType="application/vnd.openxmlformats-officedocument.presentationml.tags+xml"/>
  <Override PartName="/ppt/charts/chart2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25.xml" ContentType="application/vnd.openxmlformats-officedocument.drawingml.chart+xml"/>
  <Override PartName="/ppt/charts/style15.xml" ContentType="application/vnd.ms-office.chartstyle+xml"/>
  <Override PartName="/ppt/charts/colors15.xml" ContentType="application/vnd.ms-office.chartcolorstyle+xml"/>
  <Override PartName="/ppt/tags/tag48.xml" ContentType="application/vnd.openxmlformats-officedocument.presentationml.tags+xml"/>
  <Override PartName="/ppt/charts/chart26.xml" ContentType="application/vnd.openxmlformats-officedocument.drawingml.chart+xml"/>
  <Override PartName="/ppt/tags/tag49.xml" ContentType="application/vnd.openxmlformats-officedocument.presentationml.tags+xml"/>
  <Override PartName="/ppt/charts/chart27.xml" ContentType="application/vnd.openxmlformats-officedocument.drawingml.chart+xml"/>
  <Override PartName="/ppt/charts/chart28.xml" ContentType="application/vnd.openxmlformats-officedocument.drawingml.chart+xml"/>
  <Override PartName="/ppt/tags/tag50.xml" ContentType="application/vnd.openxmlformats-officedocument.presentationml.tags+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tags/tag51.xml" ContentType="application/vnd.openxmlformats-officedocument.presentationml.tags+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tags/tag52.xml" ContentType="application/vnd.openxmlformats-officedocument.presentationml.tags+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53.xml" ContentType="application/vnd.openxmlformats-officedocument.presentationml.tags+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tags/tag54.xml" ContentType="application/vnd.openxmlformats-officedocument.presentationml.tags+xml"/>
  <Override PartName="/ppt/notesSlides/notesSlide8.xml" ContentType="application/vnd.openxmlformats-officedocument.presentationml.notesSlide+xml"/>
  <Override PartName="/ppt/charts/chart47.xml" ContentType="application/vnd.openxmlformats-officedocument.drawingml.chart+xml"/>
  <Override PartName="/ppt/charts/style16.xml" ContentType="application/vnd.ms-office.chartstyle+xml"/>
  <Override PartName="/ppt/charts/colors16.xml" ContentType="application/vnd.ms-office.chartcolorstyle+xml"/>
  <Override PartName="/ppt/tags/tag55.xml" ContentType="application/vnd.openxmlformats-officedocument.presentationml.tags+xml"/>
  <Override PartName="/ppt/notesSlides/notesSlide9.xml" ContentType="application/vnd.openxmlformats-officedocument.presentationml.notesSlide+xml"/>
  <Override PartName="/ppt/charts/chart4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49.xml" ContentType="application/vnd.openxmlformats-officedocument.drawingml.chart+xml"/>
  <Override PartName="/ppt/charts/style18.xml" ContentType="application/vnd.ms-office.chartstyle+xml"/>
  <Override PartName="/ppt/charts/colors18.xml" ContentType="application/vnd.ms-office.chartcolorstyle+xml"/>
  <Override PartName="/ppt/tags/tag56.xml" ContentType="application/vnd.openxmlformats-officedocument.presentationml.tags+xml"/>
  <Override PartName="/ppt/notesSlides/notesSlide10.xml" ContentType="application/vnd.openxmlformats-officedocument.presentationml.notesSlide+xml"/>
  <Override PartName="/ppt/charts/chart5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5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52.xml" ContentType="application/vnd.openxmlformats-officedocument.drawingml.chart+xml"/>
  <Override PartName="/ppt/charts/style21.xml" ContentType="application/vnd.ms-office.chartstyle+xml"/>
  <Override PartName="/ppt/charts/colors21.xml" ContentType="application/vnd.ms-office.chartcolorstyle+xml"/>
  <Override PartName="/ppt/tags/tag57.xml" ContentType="application/vnd.openxmlformats-officedocument.presentationml.tags+xml"/>
  <Override PartName="/ppt/notesSlides/notesSlide11.xml" ContentType="application/vnd.openxmlformats-officedocument.presentationml.notesSlide+xml"/>
  <Override PartName="/ppt/charts/chart5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5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5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56.xml" ContentType="application/vnd.openxmlformats-officedocument.drawingml.chart+xml"/>
  <Override PartName="/ppt/charts/style25.xml" ContentType="application/vnd.ms-office.chartstyle+xml"/>
  <Override PartName="/ppt/charts/colors25.xml" ContentType="application/vnd.ms-office.chartcolorstyl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4"/>
  </p:sldMasterIdLst>
  <p:notesMasterIdLst>
    <p:notesMasterId r:id="rId35"/>
  </p:notesMasterIdLst>
  <p:sldIdLst>
    <p:sldId id="2147329454" r:id="rId5"/>
    <p:sldId id="2147475152" r:id="rId6"/>
    <p:sldId id="2147475178" r:id="rId7"/>
    <p:sldId id="2147473013" r:id="rId8"/>
    <p:sldId id="2147475151" r:id="rId9"/>
    <p:sldId id="2147473025" r:id="rId10"/>
    <p:sldId id="2147473029" r:id="rId11"/>
    <p:sldId id="2147473030" r:id="rId12"/>
    <p:sldId id="2147378510" r:id="rId13"/>
    <p:sldId id="2147378508" r:id="rId14"/>
    <p:sldId id="2147472930" r:id="rId15"/>
    <p:sldId id="2147475193" r:id="rId16"/>
    <p:sldId id="2147378386" r:id="rId17"/>
    <p:sldId id="2147471718" r:id="rId18"/>
    <p:sldId id="2147475156" r:id="rId19"/>
    <p:sldId id="2147378154" r:id="rId20"/>
    <p:sldId id="2147378155" r:id="rId21"/>
    <p:sldId id="2147378156" r:id="rId22"/>
    <p:sldId id="2147378157" r:id="rId23"/>
    <p:sldId id="2147473882" r:id="rId24"/>
    <p:sldId id="2147475174" r:id="rId25"/>
    <p:sldId id="2147475173" r:id="rId26"/>
    <p:sldId id="2147475171" r:id="rId27"/>
    <p:sldId id="2147475170" r:id="rId28"/>
    <p:sldId id="370" r:id="rId29"/>
    <p:sldId id="2147475172" r:id="rId30"/>
    <p:sldId id="2147475182" r:id="rId31"/>
    <p:sldId id="2147475181" r:id="rId32"/>
    <p:sldId id="2147475180" r:id="rId33"/>
    <p:sldId id="2147475179" r:id="rId3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2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2644B-FBB3-4E70-8177-D39ED5E85D5B}" v="17" dt="2024-11-01T09:06:09.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showGuides="1">
      <p:cViewPr varScale="1">
        <p:scale>
          <a:sx n="109" d="100"/>
          <a:sy n="109" d="100"/>
        </p:scale>
        <p:origin x="734" y="82"/>
      </p:cViewPr>
      <p:guideLst>
        <p:guide orient="horz" pos="94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riman EL HADIDI" userId="4b24840c-84b3-44ac-9131-ca3568cb403b" providerId="ADAL" clId="{DEC2644B-FBB3-4E70-8177-D39ED5E85D5B}"/>
    <pc:docChg chg="custSel modSld delMainMaster">
      <pc:chgData name="Neriman EL HADIDI" userId="4b24840c-84b3-44ac-9131-ca3568cb403b" providerId="ADAL" clId="{DEC2644B-FBB3-4E70-8177-D39ED5E85D5B}" dt="2024-11-01T09:06:09.704" v="16" actId="27918"/>
      <pc:docMkLst>
        <pc:docMk/>
      </pc:docMkLst>
      <pc:sldChg chg="delSp mod">
        <pc:chgData name="Neriman EL HADIDI" userId="4b24840c-84b3-44ac-9131-ca3568cb403b" providerId="ADAL" clId="{DEC2644B-FBB3-4E70-8177-D39ED5E85D5B}" dt="2024-11-01T09:05:30.544" v="12" actId="478"/>
        <pc:sldMkLst>
          <pc:docMk/>
          <pc:sldMk cId="3644918162" sldId="370"/>
        </pc:sldMkLst>
        <pc:spChg chg="del">
          <ac:chgData name="Neriman EL HADIDI" userId="4b24840c-84b3-44ac-9131-ca3568cb403b" providerId="ADAL" clId="{DEC2644B-FBB3-4E70-8177-D39ED5E85D5B}" dt="2024-11-01T09:05:30.544" v="12" actId="478"/>
          <ac:spMkLst>
            <pc:docMk/>
            <pc:sldMk cId="3644918162" sldId="370"/>
            <ac:spMk id="2" creationId="{6F37D498-61D2-430B-0FFE-1D6053FC2C2E}"/>
          </ac:spMkLst>
        </pc:spChg>
        <pc:spChg chg="del">
          <ac:chgData name="Neriman EL HADIDI" userId="4b24840c-84b3-44ac-9131-ca3568cb403b" providerId="ADAL" clId="{DEC2644B-FBB3-4E70-8177-D39ED5E85D5B}" dt="2024-11-01T09:05:30.544" v="12" actId="478"/>
          <ac:spMkLst>
            <pc:docMk/>
            <pc:sldMk cId="3644918162" sldId="370"/>
            <ac:spMk id="3" creationId="{E672400A-1108-3E3C-7422-CBA7B51FF8C8}"/>
          </ac:spMkLst>
        </pc:spChg>
      </pc:sldChg>
      <pc:sldChg chg="modSp mod">
        <pc:chgData name="Neriman EL HADIDI" userId="4b24840c-84b3-44ac-9131-ca3568cb403b" providerId="ADAL" clId="{DEC2644B-FBB3-4E70-8177-D39ED5E85D5B}" dt="2024-11-01T09:06:09.704" v="16" actId="27918"/>
        <pc:sldMkLst>
          <pc:docMk/>
          <pc:sldMk cId="1411033201" sldId="408"/>
        </pc:sldMkLst>
        <pc:graphicFrameChg chg="mod">
          <ac:chgData name="Neriman EL HADIDI" userId="4b24840c-84b3-44ac-9131-ca3568cb403b" providerId="ADAL" clId="{DEC2644B-FBB3-4E70-8177-D39ED5E85D5B}" dt="2024-11-01T09:05:51.351" v="13"/>
          <ac:graphicFrameMkLst>
            <pc:docMk/>
            <pc:sldMk cId="1411033201" sldId="408"/>
            <ac:graphicFrameMk id="16" creationId="{1500463F-9113-F853-0F0E-F384F111BD54}"/>
          </ac:graphicFrameMkLst>
        </pc:graphicFrameChg>
      </pc:sldChg>
      <pc:sldChg chg="modSp">
        <pc:chgData name="Neriman EL HADIDI" userId="4b24840c-84b3-44ac-9131-ca3568cb403b" providerId="ADAL" clId="{DEC2644B-FBB3-4E70-8177-D39ED5E85D5B}" dt="2024-11-01T09:01:17.763" v="4"/>
        <pc:sldMkLst>
          <pc:docMk/>
          <pc:sldMk cId="2693478404" sldId="2147329454"/>
        </pc:sldMkLst>
        <pc:graphicFrameChg chg="mod">
          <ac:chgData name="Neriman EL HADIDI" userId="4b24840c-84b3-44ac-9131-ca3568cb403b" providerId="ADAL" clId="{DEC2644B-FBB3-4E70-8177-D39ED5E85D5B}" dt="2024-11-01T09:01:10.407" v="3"/>
          <ac:graphicFrameMkLst>
            <pc:docMk/>
            <pc:sldMk cId="2693478404" sldId="2147329454"/>
            <ac:graphicFrameMk id="16" creationId="{D7F2F964-1E28-4339-8493-893E64CC273B}"/>
          </ac:graphicFrameMkLst>
        </pc:graphicFrameChg>
        <pc:graphicFrameChg chg="mod">
          <ac:chgData name="Neriman EL HADIDI" userId="4b24840c-84b3-44ac-9131-ca3568cb403b" providerId="ADAL" clId="{DEC2644B-FBB3-4E70-8177-D39ED5E85D5B}" dt="2024-11-01T09:01:17.763" v="4"/>
          <ac:graphicFrameMkLst>
            <pc:docMk/>
            <pc:sldMk cId="2693478404" sldId="2147329454"/>
            <ac:graphicFrameMk id="22" creationId="{B6BC63DB-BB68-E22B-6F46-70632876165B}"/>
          </ac:graphicFrameMkLst>
        </pc:graphicFrameChg>
      </pc:sldChg>
      <pc:sldChg chg="modSp">
        <pc:chgData name="Neriman EL HADIDI" userId="4b24840c-84b3-44ac-9131-ca3568cb403b" providerId="ADAL" clId="{DEC2644B-FBB3-4E70-8177-D39ED5E85D5B}" dt="2024-11-01T09:04:49.391" v="10"/>
        <pc:sldMkLst>
          <pc:docMk/>
          <pc:sldMk cId="1340521327" sldId="2147378386"/>
        </pc:sldMkLst>
        <pc:graphicFrameChg chg="mod">
          <ac:chgData name="Neriman EL HADIDI" userId="4b24840c-84b3-44ac-9131-ca3568cb403b" providerId="ADAL" clId="{DEC2644B-FBB3-4E70-8177-D39ED5E85D5B}" dt="2024-11-01T09:04:49.391" v="10"/>
          <ac:graphicFrameMkLst>
            <pc:docMk/>
            <pc:sldMk cId="1340521327" sldId="2147378386"/>
            <ac:graphicFrameMk id="22" creationId="{BDCCA8F9-9B4E-4C69-981A-F30479D8A570}"/>
          </ac:graphicFrameMkLst>
        </pc:graphicFrameChg>
      </pc:sldChg>
      <pc:sldChg chg="modSp mod">
        <pc:chgData name="Neriman EL HADIDI" userId="4b24840c-84b3-44ac-9131-ca3568cb403b" providerId="ADAL" clId="{DEC2644B-FBB3-4E70-8177-D39ED5E85D5B}" dt="2024-11-01T09:00:54.519" v="2" actId="14100"/>
        <pc:sldMkLst>
          <pc:docMk/>
          <pc:sldMk cId="1380102355" sldId="2147378506"/>
        </pc:sldMkLst>
        <pc:graphicFrameChg chg="mod modGraphic">
          <ac:chgData name="Neriman EL HADIDI" userId="4b24840c-84b3-44ac-9131-ca3568cb403b" providerId="ADAL" clId="{DEC2644B-FBB3-4E70-8177-D39ED5E85D5B}" dt="2024-11-01T09:00:54.519" v="2" actId="14100"/>
          <ac:graphicFrameMkLst>
            <pc:docMk/>
            <pc:sldMk cId="1380102355" sldId="2147378506"/>
            <ac:graphicFrameMk id="3" creationId="{BF02A555-6E65-401F-8EC5-C5F12914697A}"/>
          </ac:graphicFrameMkLst>
        </pc:graphicFrameChg>
      </pc:sldChg>
      <pc:sldChg chg="modSp">
        <pc:chgData name="Neriman EL HADIDI" userId="4b24840c-84b3-44ac-9131-ca3568cb403b" providerId="ADAL" clId="{DEC2644B-FBB3-4E70-8177-D39ED5E85D5B}" dt="2024-11-01T09:03:55.942" v="9"/>
        <pc:sldMkLst>
          <pc:docMk/>
          <pc:sldMk cId="3546637518" sldId="2147378510"/>
        </pc:sldMkLst>
        <pc:graphicFrameChg chg="mod">
          <ac:chgData name="Neriman EL HADIDI" userId="4b24840c-84b3-44ac-9131-ca3568cb403b" providerId="ADAL" clId="{DEC2644B-FBB3-4E70-8177-D39ED5E85D5B}" dt="2024-11-01T09:03:55.942" v="9"/>
          <ac:graphicFrameMkLst>
            <pc:docMk/>
            <pc:sldMk cId="3546637518" sldId="2147378510"/>
            <ac:graphicFrameMk id="6" creationId="{903336ED-9778-D2E5-A3B1-EA932B617DB3}"/>
          </ac:graphicFrameMkLst>
        </pc:graphicFrameChg>
        <pc:graphicFrameChg chg="mod">
          <ac:chgData name="Neriman EL HADIDI" userId="4b24840c-84b3-44ac-9131-ca3568cb403b" providerId="ADAL" clId="{DEC2644B-FBB3-4E70-8177-D39ED5E85D5B}" dt="2024-11-01T09:03:47.948" v="8"/>
          <ac:graphicFrameMkLst>
            <pc:docMk/>
            <pc:sldMk cId="3546637518" sldId="2147378510"/>
            <ac:graphicFrameMk id="20" creationId="{4F1AC2C4-E03E-4D63-9CFE-5DD45DD67548}"/>
          </ac:graphicFrameMkLst>
        </pc:graphicFrameChg>
      </pc:sldChg>
      <pc:sldChg chg="modSp">
        <pc:chgData name="Neriman EL HADIDI" userId="4b24840c-84b3-44ac-9131-ca3568cb403b" providerId="ADAL" clId="{DEC2644B-FBB3-4E70-8177-D39ED5E85D5B}" dt="2024-11-01T09:04:58.900" v="11"/>
        <pc:sldMkLst>
          <pc:docMk/>
          <pc:sldMk cId="2800720980" sldId="2147471718"/>
        </pc:sldMkLst>
        <pc:graphicFrameChg chg="mod">
          <ac:chgData name="Neriman EL HADIDI" userId="4b24840c-84b3-44ac-9131-ca3568cb403b" providerId="ADAL" clId="{DEC2644B-FBB3-4E70-8177-D39ED5E85D5B}" dt="2024-11-01T09:04:58.900" v="11"/>
          <ac:graphicFrameMkLst>
            <pc:docMk/>
            <pc:sldMk cId="2800720980" sldId="2147471718"/>
            <ac:graphicFrameMk id="22" creationId="{BDCCA8F9-9B4E-4C69-981A-F30479D8A570}"/>
          </ac:graphicFrameMkLst>
        </pc:graphicFrameChg>
      </pc:sldChg>
      <pc:sldChg chg="modSp mod">
        <pc:chgData name="Neriman EL HADIDI" userId="4b24840c-84b3-44ac-9131-ca3568cb403b" providerId="ADAL" clId="{DEC2644B-FBB3-4E70-8177-D39ED5E85D5B}" dt="2024-11-01T09:06:06.280" v="15" actId="27918"/>
        <pc:sldMkLst>
          <pc:docMk/>
          <pc:sldMk cId="354591731" sldId="2147473384"/>
        </pc:sldMkLst>
        <pc:graphicFrameChg chg="mod">
          <ac:chgData name="Neriman EL HADIDI" userId="4b24840c-84b3-44ac-9131-ca3568cb403b" providerId="ADAL" clId="{DEC2644B-FBB3-4E70-8177-D39ED5E85D5B}" dt="2024-11-01T09:06:02.513" v="14"/>
          <ac:graphicFrameMkLst>
            <pc:docMk/>
            <pc:sldMk cId="354591731" sldId="2147473384"/>
            <ac:graphicFrameMk id="16" creationId="{1500463F-9113-F853-0F0E-F384F111BD54}"/>
          </ac:graphicFrameMkLst>
        </pc:graphicFrameChg>
      </pc:sldChg>
      <pc:sldChg chg="delSp mod">
        <pc:chgData name="Neriman EL HADIDI" userId="4b24840c-84b3-44ac-9131-ca3568cb403b" providerId="ADAL" clId="{DEC2644B-FBB3-4E70-8177-D39ED5E85D5B}" dt="2024-11-01T09:02:21.352" v="5" actId="478"/>
        <pc:sldMkLst>
          <pc:docMk/>
          <pc:sldMk cId="3548136992" sldId="2147475151"/>
        </pc:sldMkLst>
        <pc:spChg chg="del">
          <ac:chgData name="Neriman EL HADIDI" userId="4b24840c-84b3-44ac-9131-ca3568cb403b" providerId="ADAL" clId="{DEC2644B-FBB3-4E70-8177-D39ED5E85D5B}" dt="2024-11-01T09:02:21.352" v="5" actId="478"/>
          <ac:spMkLst>
            <pc:docMk/>
            <pc:sldMk cId="3548136992" sldId="2147475151"/>
            <ac:spMk id="13" creationId="{07164268-310E-52F7-2DCD-44921744491C}"/>
          </ac:spMkLst>
        </pc:spChg>
      </pc:sldChg>
      <pc:sldMasterChg chg="del">
        <pc:chgData name="Neriman EL HADIDI" userId="4b24840c-84b3-44ac-9131-ca3568cb403b" providerId="ADAL" clId="{DEC2644B-FBB3-4E70-8177-D39ED5E85D5B}" dt="2024-11-01T09:00:26.894" v="0" actId="2696"/>
        <pc:sldMasterMkLst>
          <pc:docMk/>
          <pc:sldMasterMk cId="823099819" sldId="2147483792"/>
        </pc:sldMasterMkLst>
      </pc:sldMasterChg>
      <pc:sldMasterChg chg="del">
        <pc:chgData name="Neriman EL HADIDI" userId="4b24840c-84b3-44ac-9131-ca3568cb403b" providerId="ADAL" clId="{DEC2644B-FBB3-4E70-8177-D39ED5E85D5B}" dt="2024-11-01T09:00:36.050" v="1" actId="2696"/>
        <pc:sldMasterMkLst>
          <pc:docMk/>
          <pc:sldMasterMk cId="2323846169" sldId="2147483844"/>
        </pc:sldMasterMkLst>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4.xml"/><Relationship Id="rId1" Type="http://schemas.microsoft.com/office/2011/relationships/chartStyle" Target="style4.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5.xml"/><Relationship Id="rId1" Type="http://schemas.microsoft.com/office/2011/relationships/chartStyle" Target="style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6.xml"/><Relationship Id="rId1" Type="http://schemas.microsoft.com/office/2011/relationships/chartStyle" Target="style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7.xml"/><Relationship Id="rId1" Type="http://schemas.microsoft.com/office/2011/relationships/chartStyle" Target="style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8.xml"/><Relationship Id="rId1" Type="http://schemas.microsoft.com/office/2011/relationships/chartStyle" Target="style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9.xml"/><Relationship Id="rId1" Type="http://schemas.microsoft.com/office/2011/relationships/chartStyle" Target="style9.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0.xml"/><Relationship Id="rId1" Type="http://schemas.microsoft.com/office/2011/relationships/chartStyle" Target="style1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1.xml"/><Relationship Id="rId1" Type="http://schemas.microsoft.com/office/2011/relationships/chartStyle" Target="style1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2.xml"/><Relationship Id="rId1" Type="http://schemas.microsoft.com/office/2011/relationships/chartStyle" Target="style1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3.xml"/><Relationship Id="rId1" Type="http://schemas.microsoft.com/office/2011/relationships/chartStyle" Target="style1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14.xml"/><Relationship Id="rId1" Type="http://schemas.microsoft.com/office/2011/relationships/chartStyle" Target="style1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5.xml"/><Relationship Id="rId1" Type="http://schemas.microsoft.com/office/2011/relationships/chartStyle" Target="style15.xml"/></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2.xml"/><Relationship Id="rId1" Type="http://schemas.microsoft.com/office/2011/relationships/chartStyle" Target="style2.xml"/></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16.xml"/><Relationship Id="rId1" Type="http://schemas.microsoft.com/office/2011/relationships/chartStyle" Target="style16.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17.xml"/><Relationship Id="rId1" Type="http://schemas.microsoft.com/office/2011/relationships/chartStyle" Target="style17.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18.xml"/><Relationship Id="rId1" Type="http://schemas.microsoft.com/office/2011/relationships/chartStyle" Target="style18.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19.xml"/><Relationship Id="rId1" Type="http://schemas.microsoft.com/office/2011/relationships/chartStyle" Target="style19.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20.xml"/><Relationship Id="rId1" Type="http://schemas.microsoft.com/office/2011/relationships/chartStyle" Target="style20.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21.xml"/><Relationship Id="rId1" Type="http://schemas.microsoft.com/office/2011/relationships/chartStyle" Target="style21.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22.xml"/><Relationship Id="rId1" Type="http://schemas.microsoft.com/office/2011/relationships/chartStyle" Target="style22.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23.xml"/><Relationship Id="rId1" Type="http://schemas.microsoft.com/office/2011/relationships/chartStyle" Target="style23.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24.xml"/><Relationship Id="rId1" Type="http://schemas.microsoft.com/office/2011/relationships/chartStyle" Target="style24.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25.xml"/><Relationship Id="rId1" Type="http://schemas.microsoft.com/office/2011/relationships/chartStyle" Target="style2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756328472E-2"/>
          <c:y val="3.7948661595622463E-2"/>
          <c:w val="0.93691511195956778"/>
          <c:h val="0.78210123658438346"/>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Feature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1018634592872957"/>
          <c:y val="0.9195782501361186"/>
          <c:w val="0.34355071262700604"/>
          <c:h val="8.0421749863881425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8980341809E-2"/>
          <c:y val="4.1660304546965121E-2"/>
          <c:w val="0.93691511195956778"/>
          <c:h val="0.7820524939432844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Display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6596513476788334"/>
          <c:y val="0.92935175768467493"/>
          <c:w val="0.26493263520201288"/>
          <c:h val="6.3586476328904809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504911576740711E-4"/>
          <c:y val="0"/>
          <c:w val="0.9991549508842325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96DB469C-5718-48FF-8613-6ACFE9FC67A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C6EE0BE7-6E5B-4DDB-9E2F-15988E4A59F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23041307-C9B2-4DBE-B853-985C96AE4DF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2B690564-F825-4774-95F6-D481305D9E2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FD683A2B-D6EF-4055-A474-DDBA2771952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95DC6821-BE40-4BE9-9D63-B2E6C5BC05E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C77CCE44-33BA-427C-AABD-8C254752B73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17644DBD-39B0-4977-9DB5-9CBFCF218E0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64C95000-37A9-4888-82BD-2CF197E3FF6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2E1C2C3E-83DA-48F0-B975-7B9059ABDFD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98E19EBC-4416-4ABB-9370-9493D6D1624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F7D12E07-940C-4EA7-A852-5920C7DC2D9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17FD8714-2C4B-490C-85FD-A200499AB44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B9D033F5-C3FB-4157-8047-8DC4436C870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D7B00B0F-EFB3-4440-AE0F-A2DB0054007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DC7969CC-3398-47E9-90FF-E6D3AB512C8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48FB70C9-C0F7-4B38-B1F5-64104488AF1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35B4D1E5-83B9-49AB-BD80-071D18E04B6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35A721E8-B6C2-4C0C-96D2-DE6F9FF1717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25BDBFE5-B84E-4A1F-8B45-B8E52CD7DE2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0DAC6485-DF65-4CEB-9987-ACFB36AA931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6CA0E819-B403-407F-A962-60987E1665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946C8BE0-EEC4-42C3-9863-FCAC50BEED2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5CEC2286-660A-4CA2-8E2E-B50FFBC2F62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5B1814C7-7E89-4E95-AC80-DC7AE40284A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0ED877D8-4AC1-41D7-8EF5-47E1986522D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70FB2B35-B076-4464-883F-06AC609E6EB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FA4CBDEE-6C67-4854-BD0D-F77037F7EC4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DC351E3C-7595-4087-B916-D264814E2A4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ABBBD44A-911C-44D8-955E-A026832872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B14244B0-8931-4321-A1E1-4872DA2F682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CA5FBD66-A545-40A4-8A52-E15391C659E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1F512E00-502C-49DA-9A73-63986B9C051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200F047E-4918-4C0F-8F98-6AA1C6125F2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3291C012-A60E-4994-8161-F6F2560CFD5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30634972-EEDA-43B6-B824-90E7A106776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45D814C8-CE80-49B6-82C0-08E205429D3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0D60885F-44B4-4D1B-887C-47754CE64FE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BD4313B1-4998-444A-85E3-E2205D59D76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D4E7149F-5986-4E3D-A542-19B2C5CE6C2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A95204B0-D54B-41C4-A310-E70B36FCC38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7BCE4598-5E54-49B3-B5B4-92CC3BFDF2F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E7910FF6-E2C7-4898-A8FD-90DFEFFDD44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516B7017-1FDC-4F63-932E-CB9172FB9FB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E3BA65CE-2C14-448D-BB6C-751EA9D4878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2DF2F4EC-8899-476F-8DBA-E10F4AED07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0771C4E7-455B-4B9A-ACCA-137646D0483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03966534-2771-46C0-BE13-2668B668400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798B62DF-DC38-44B4-9B1F-258DFA69B69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74066F62-5F0D-4DDA-879D-7A55D4C7F63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BA4D813E-0802-4F92-A090-7B366D1F9EE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32DF3277-A7E8-4C40-B1CE-5F8C26667CC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3B303B0C-B064-479E-AFCC-B76C6687AB1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7F2DEC09-6C88-4A92-B9E7-9C08E3B5F0C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B59A7873-4B6C-430B-B86E-61038B94294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AEEA073A-99FD-4559-9DEA-CCF10F8F284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762C1AB5-CC57-404E-9F9D-C49D50CEAD4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5F33C744-3DCF-4094-859B-9CDE9E4ABEC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5C8557D6-B64C-4F55-BBC3-78D21C4D7FA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4044E4F7-87A8-41BB-99AD-E5A05FF650A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73CA4E43-FD35-4017-A5AE-AC64FFF336F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47D7B267-320E-4CA4-BE52-C4BF02675FB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0BE59AE1-1EAE-4EC8-8E8C-A3F370A2A18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86563875-B8AB-45A8-BD79-F96F3D2CFE8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2DA399E1-1D40-45DE-A99B-AD0A82AC99B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88E4AABF-AACF-474C-87C0-26711FDEF95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5FBCAD7A-2701-43A0-AAB0-22FADE6F028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1D2B0445-C1EB-425A-9CCB-ACE1873B860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BB18CD82-F6CB-4C12-98CA-5B280F430F0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D28CF682-D4EC-4441-BE06-BC0FEC26634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41E2A5D6-CBAD-4148-B5F4-4FC958EDF8D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ADCEB570-563A-4D1D-9813-0CA9AFC02F5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69EFE4D1-C5AC-48DA-9018-E28E47DF1B8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AE4D8EF0-8844-4E26-B283-B2F9A20B0EE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939EF93B-3B55-4B05-B60B-AC42EC692F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10B213D9-18BC-43B3-B246-34265C7E242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46EB16C0-E6AE-421E-A245-6653339AAF9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10821B0F-E757-4F9A-A3B0-07AFBCEE3A6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0196D686-EA19-447E-8B83-B2AA9C8DE93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25BC44BA-9E45-4CAD-9DE6-31D753E736A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5B5D39EC-AEE0-4FC8-9D0A-11C354C32D6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16ED8702-95B3-4C2D-8078-E0CC9390B9F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357C22F9-1E53-4858-B870-A433238D708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20E7F52D-AC59-4CF1-8C37-B79514ECC94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6CAB5647-6101-4410-9C22-2D6FBFDFDCD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AE5BC483-ECB4-424E-9029-E8CF4C5FB5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FA0FD71F-D784-4011-A55C-296B8DB9982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79DB2FD0-AA96-490F-8C44-9B3376E3648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29A3934D-3A35-4FA4-82DC-A8197E08871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E2CA21E8-9455-45C8-BF70-FA0429CD009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B9360D00-3E08-45A0-9CC6-AE6933116F6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D1350E0A-C194-468B-A630-3710DE3E720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55725548-3A92-445F-8A5C-21E4E467042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2F42EC61-0F94-4332-8A51-4AC267AFFCB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710B787B-41F3-4480-BE65-99C18EB4944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8A758C2E-3591-4786-8A3C-0E1904AFB92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59218D24-9EBB-456F-8B11-931CA5AB2A7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8ED869F4-4926-49FC-836B-92E5A4B70FA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1EE5A1AE-39EF-4150-80A7-435DA976F35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DEC89F5B-74EA-4782-A4A9-8D6B9D9F649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F15E81A9-3C38-4A73-8D75-D39923BE512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5C10E1ED-3D93-4AAF-AD3A-03F1E7F8D4E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E1F8E113-2921-42B8-B1DA-A20B68FEA21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3B4FDCF0-25BC-4DCD-A608-B0EAE5B010C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54B5AFA4-2B93-4450-9333-84C4350F2DA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9BFB6D0E-C9A0-4111-9538-F31D8642F36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A62161D1-4DBE-4B20-97B2-C72AE377294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B5D983A8-BBEF-4F4A-8BA9-F37FF2FC55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03E9D5CF-0498-4D02-8C13-8877EC71034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2413D79A-CA9A-4465-BF07-255C9D5BFF7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A90E2AF9-C84E-4710-9CF2-6510567C1E8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100EF353-76D6-4C59-AF14-2D894BE25EF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F8CD8924-B73A-4564-881B-23E63B0B596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91BA090E-91CF-46AB-9F03-B8CDBDA312F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C8FC2B34-E89F-4FDB-A49F-2912C8BE608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55DE6F8C-A48A-44CD-B984-FB30371CA51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0-9B64-4614-A4EF-2F0C825129C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21BF-47A7-B366-E3F0AD114BCE}"/>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3CBE-4AE8-80EA-8E325A05E683}"/>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D010-4ADB-9B73-BF9B36FE3842}"/>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BF7583E2-35EB-4CF1-A51D-F37905A9C875}" type="CELLRANGE">
                      <a:rPr lang="en-US"/>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B66DEA59-37DD-4378-94F3-7EEB50CBE66D}"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687ABA3C-9BE3-4575-AA6C-AAAB558A4899}"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A2ACED4E-07D0-46A5-87E0-B75CD4221C91}"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0DEDDCC6-F9C6-4FC8-A3ED-5FEA9BDD6CB1}"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598E80D7-9893-4A02-9066-CDAC435525FB}"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FBCED137-10E9-4D4D-B035-6601E01834E6}"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7F83513B-AB46-4C7F-8302-5535C06ECD2C}"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F763371B-B824-4A07-B795-B9CD1897E351}"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B712F857-AFD8-4CEC-AD5B-8BE99DB392B0}"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EFE77991-F86C-4D14-9103-95B5640BB695}"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C3B9A94C-2FB8-48FD-AEDE-E1554989C742}"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BCB45C85-3B68-45ED-AB44-A8505603923A}"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30DCC187-DFB1-48F3-9B43-7C131036D6DF}"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2E1459FE-6E66-4065-B724-B2436A341264}"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C2DB4CB3-A311-4032-B942-3ACE16CC05F9}"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4395E6ED-15F2-440E-9F5A-8BA9F77337C0}"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ABEF01CF-0497-41D6-8841-21DEB51487EC}"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DE804503-1144-4589-A7A2-43CBC0C1D1BF}"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E9C96243-1189-4617-97E3-58C97C79637F}"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1B184F20-5269-4F92-95EF-2CBCCE39A8E6}"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312BC5F0-8ADF-43C5-8056-0EFFC565E853}"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59B061B1-7FC2-437A-B510-0A2707C0CC1A}"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D61A2E21-7F22-4AB0-B419-01CA519D5805}"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10DFE29C-080F-4A30-A737-33596A663853}"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E24102C1-1FFA-4B59-A790-4B401C80C0A8}"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107F5FAB-A449-4ADE-8175-11AFFCBAD817}"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2F37592D-3290-4937-8FD4-18FDB7196ACD}"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EFCEFAF3-153A-4FAC-A892-2680300A97D5}"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CA3DE49F-A163-474F-8085-85F92F26C0B5}"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566BDE6F-342D-42A6-8322-B7456706732B}"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408653D2-1076-4F29-969E-E29E4E043969}"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75E91A3D-B79E-4496-B3E9-C85B3747F4CF}"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BD6930D1-0DD1-4B83-AEBC-97EECD8ABD54}"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89FE3CAC-6EF7-44D3-B5E1-BC0B7DA332AE}"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0BF9BA77-DD40-45C4-9016-BC159FC52C0E}"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36330BE1-044E-4775-BEDB-EF3AC49B4C66}"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298B0A7D-7007-467C-9782-4AAD09F656B8}"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96D3DEF3-4D8D-4B27-8DC1-3FD251C66292}"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A9D7D251-B2D5-4C76-9EC3-F30C7A2A9BD5}"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CC30E714-FBDD-4388-9E7D-022CE8C5E875}"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73227796-17D0-4B8D-9F71-889E39A262E7}"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857F5558-0E19-486F-9942-3BFB4DA3DA50}"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E3471164-16FB-45E8-B554-2A9F744200E1}"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CB9B026F-47A2-48CF-B1ED-B15F8BA54977}"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AC41781C-B275-4056-BF5D-74CE14268AC0}"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B8C296C3-3B52-47F5-B05C-35526A9117EE}"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F2929F10-2138-4AA7-896C-9C3C196D8855}" type="CELLRANGE">
                      <a:rPr lang="en-GB"/>
                      <a:pPr/>
                      <a:t>[CELLRANGE]</a:t>
                    </a:fld>
                    <a:endParaRPr lang="en-GB"/>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GB"/>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GB"/>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Sheet1!$H$1</c:f>
              <c:strCache>
                <c:ptCount val="1"/>
                <c:pt idx="0">
                  <c:v>Total Beer</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Sheet1!$H$2:$H$37</c:f>
              <c:numCache>
                <c:formatCode>0%</c:formatCode>
                <c:ptCount val="36"/>
                <c:pt idx="0">
                  <c:v>0.95546131454801952</c:v>
                </c:pt>
                <c:pt idx="1">
                  <c:v>1.0658820616078615</c:v>
                </c:pt>
                <c:pt idx="2">
                  <c:v>1.2845151692566505</c:v>
                </c:pt>
                <c:pt idx="3">
                  <c:v>1.3313017548720483</c:v>
                </c:pt>
                <c:pt idx="4">
                  <c:v>1.1068184803119951</c:v>
                </c:pt>
                <c:pt idx="5">
                  <c:v>0.94899677223263834</c:v>
                </c:pt>
                <c:pt idx="6">
                  <c:v>0.83477183537813959</c:v>
                </c:pt>
                <c:pt idx="7">
                  <c:v>0.84011161209200691</c:v>
                </c:pt>
                <c:pt idx="8">
                  <c:v>0.77917016473858225</c:v>
                </c:pt>
                <c:pt idx="9">
                  <c:v>0.71206172491546882</c:v>
                </c:pt>
                <c:pt idx="10">
                  <c:v>0.81106709556909162</c:v>
                </c:pt>
                <c:pt idx="11">
                  <c:v>0.9277477499727792</c:v>
                </c:pt>
                <c:pt idx="12">
                  <c:v>1.0920086483852394</c:v>
                </c:pt>
                <c:pt idx="13">
                  <c:v>1.1645640879461192</c:v>
                </c:pt>
                <c:pt idx="14">
                  <c:v>1.3394712489027132</c:v>
                </c:pt>
                <c:pt idx="15">
                  <c:v>1.385364724773833</c:v>
                </c:pt>
                <c:pt idx="16">
                  <c:v>1.09543210519944</c:v>
                </c:pt>
                <c:pt idx="17">
                  <c:v>0.98674858460748094</c:v>
                </c:pt>
                <c:pt idx="18">
                  <c:v>0.84917082857101733</c:v>
                </c:pt>
                <c:pt idx="19">
                  <c:v>0.85719303641823441</c:v>
                </c:pt>
                <c:pt idx="20">
                  <c:v>0.78197004161366457</c:v>
                </c:pt>
                <c:pt idx="21">
                  <c:v>0.69703071129708638</c:v>
                </c:pt>
                <c:pt idx="22">
                  <c:v>0.79071387982439756</c:v>
                </c:pt>
                <c:pt idx="23">
                  <c:v>0.88455450114308931</c:v>
                </c:pt>
                <c:pt idx="24">
                  <c:v>1.0196652421871197</c:v>
                </c:pt>
                <c:pt idx="25">
                  <c:v>1.1154654321101694</c:v>
                </c:pt>
                <c:pt idx="26">
                  <c:v>1.3246385889547703</c:v>
                </c:pt>
                <c:pt idx="27">
                  <c:v>1.3903689367482381</c:v>
                </c:pt>
                <c:pt idx="28">
                  <c:v>1.2142901567469886</c:v>
                </c:pt>
                <c:pt idx="29">
                  <c:v>1.0101815115591093</c:v>
                </c:pt>
                <c:pt idx="30">
                  <c:v>0.86238905481134409</c:v>
                </c:pt>
                <c:pt idx="31">
                  <c:v>0.90873194300402316</c:v>
                </c:pt>
                <c:pt idx="32">
                  <c:v>0.90889323356956364</c:v>
                </c:pt>
                <c:pt idx="33">
                  <c:v>0.95210305170981779</c:v>
                </c:pt>
                <c:pt idx="34">
                  <c:v>1.0118490056185914</c:v>
                </c:pt>
                <c:pt idx="35">
                  <c:v>1.1271547091020271</c:v>
                </c:pt>
              </c:numCache>
            </c:numRef>
          </c:val>
          <c:extLst>
            <c:ext xmlns:c16="http://schemas.microsoft.com/office/drawing/2014/chart" uri="{C3380CC4-5D6E-409C-BE32-E72D297353CC}">
              <c16:uniqueId val="{00000001-0A2C-49BD-A8FC-8FC0C3CC6F8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0C6F5DD5-5829-4515-A643-911F5004B337}" type="CELLRANGE">
                      <a:rPr lang="en-US"/>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0B7E2E92-66C7-4CE4-9CA7-E22AAC9951D5}" type="CELLRANGE">
                      <a:rPr lang="en-CH"/>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FB8B64DD-E12A-4654-A5EE-AF13A897FF28}"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738-4A3D-98BB-3D0CBF671497}"/>
                </c:ext>
              </c:extLst>
            </c:dLbl>
            <c:dLbl>
              <c:idx val="3"/>
              <c:tx>
                <c:rich>
                  <a:bodyPr/>
                  <a:lstStyle/>
                  <a:p>
                    <a:fld id="{BB6E9C8C-64FF-468E-B0C8-698BED99BD6A}"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738-4A3D-98BB-3D0CBF671497}"/>
                </c:ext>
              </c:extLst>
            </c:dLbl>
            <c:dLbl>
              <c:idx val="4"/>
              <c:tx>
                <c:rich>
                  <a:bodyPr/>
                  <a:lstStyle/>
                  <a:p>
                    <a:fld id="{43162ACD-E48A-4AB7-A7FF-13C8636AB906}"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C738-4A3D-98BB-3D0CBF671497}"/>
                </c:ext>
              </c:extLst>
            </c:dLbl>
            <c:dLbl>
              <c:idx val="5"/>
              <c:tx>
                <c:rich>
                  <a:bodyPr/>
                  <a:lstStyle/>
                  <a:p>
                    <a:fld id="{F5F65747-0FE8-44D7-BED4-0961B8A18962}"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738-4A3D-98BB-3D0CBF671497}"/>
                </c:ext>
              </c:extLst>
            </c:dLbl>
            <c:dLbl>
              <c:idx val="6"/>
              <c:tx>
                <c:rich>
                  <a:bodyPr/>
                  <a:lstStyle/>
                  <a:p>
                    <a:fld id="{C42795C0-004E-45CE-B27C-C65FD9B3098D}"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C738-4A3D-98BB-3D0CBF671497}"/>
                </c:ext>
              </c:extLst>
            </c:dLbl>
            <c:dLbl>
              <c:idx val="7"/>
              <c:tx>
                <c:rich>
                  <a:bodyPr/>
                  <a:lstStyle/>
                  <a:p>
                    <a:fld id="{CF828542-2588-4FF9-BC99-1C6C1FB46143}"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C738-4A3D-98BB-3D0CBF671497}"/>
                </c:ext>
              </c:extLst>
            </c:dLbl>
            <c:dLbl>
              <c:idx val="8"/>
              <c:tx>
                <c:rich>
                  <a:bodyPr/>
                  <a:lstStyle/>
                  <a:p>
                    <a:fld id="{E2634684-EE1D-415C-A47D-EF34A290DF68}"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C738-4A3D-98BB-3D0CBF671497}"/>
                </c:ext>
              </c:extLst>
            </c:dLbl>
            <c:dLbl>
              <c:idx val="9"/>
              <c:tx>
                <c:rich>
                  <a:bodyPr/>
                  <a:lstStyle/>
                  <a:p>
                    <a:fld id="{D2483508-9754-4D1B-856C-1D10C98B70E6}"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C738-4A3D-98BB-3D0CBF671497}"/>
                </c:ext>
              </c:extLst>
            </c:dLbl>
            <c:dLbl>
              <c:idx val="1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C738-4A3D-98BB-3D0CBF671497}"/>
                </c:ext>
              </c:extLst>
            </c:dLbl>
            <c:dLbl>
              <c:idx val="1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C738-4A3D-98BB-3D0CBF671497}"/>
                </c:ext>
              </c:extLst>
            </c:dLbl>
            <c:dLbl>
              <c:idx val="1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C738-4A3D-98BB-3D0CBF671497}"/>
                </c:ext>
              </c:extLst>
            </c:dLbl>
            <c:dLbl>
              <c:idx val="13"/>
              <c:tx>
                <c:rich>
                  <a:bodyPr/>
                  <a:lstStyle/>
                  <a:p>
                    <a:fld id="{413E951C-FBF4-4645-AF2B-DD13FF7CD85C}"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C738-4A3D-98BB-3D0CBF671497}"/>
                </c:ext>
              </c:extLst>
            </c:dLbl>
            <c:dLbl>
              <c:idx val="14"/>
              <c:tx>
                <c:rich>
                  <a:bodyPr/>
                  <a:lstStyle/>
                  <a:p>
                    <a:fld id="{5E327674-038B-4BCB-871E-4E7EB6B23E63}"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C738-4A3D-98BB-3D0CBF671497}"/>
                </c:ext>
              </c:extLst>
            </c:dLbl>
            <c:dLbl>
              <c:idx val="15"/>
              <c:tx>
                <c:rich>
                  <a:bodyPr/>
                  <a:lstStyle/>
                  <a:p>
                    <a:fld id="{DA0ED82A-9B97-4A8B-A7B3-A9AD9A87DDD7}"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C738-4A3D-98BB-3D0CBF671497}"/>
                </c:ext>
              </c:extLst>
            </c:dLbl>
            <c:dLbl>
              <c:idx val="16"/>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C738-4A3D-98BB-3D0CBF671497}"/>
                </c:ext>
              </c:extLst>
            </c:dLbl>
            <c:dLbl>
              <c:idx val="1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C738-4A3D-98BB-3D0CBF671497}"/>
                </c:ext>
              </c:extLst>
            </c:dLbl>
            <c:dLbl>
              <c:idx val="1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C738-4A3D-98BB-3D0CBF671497}"/>
                </c:ext>
              </c:extLst>
            </c:dLbl>
            <c:dLbl>
              <c:idx val="19"/>
              <c:tx>
                <c:rich>
                  <a:bodyPr/>
                  <a:lstStyle/>
                  <a:p>
                    <a:fld id="{A664A6A5-EDEB-473A-8208-99D13339A362}"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C738-4A3D-98BB-3D0CBF671497}"/>
                </c:ext>
              </c:extLst>
            </c:dLbl>
            <c:dLbl>
              <c:idx val="20"/>
              <c:tx>
                <c:rich>
                  <a:bodyPr/>
                  <a:lstStyle/>
                  <a:p>
                    <a:fld id="{315BF4A4-A6A5-485B-BC3D-C80EBC4522C2}"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C738-4A3D-98BB-3D0CBF671497}"/>
                </c:ext>
              </c:extLst>
            </c:dLbl>
            <c:dLbl>
              <c:idx val="21"/>
              <c:tx>
                <c:rich>
                  <a:bodyPr/>
                  <a:lstStyle/>
                  <a:p>
                    <a:fld id="{36D7AA01-52DD-4DFC-AD25-599DA1AE885C}"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C738-4A3D-98BB-3D0CBF671497}"/>
                </c:ext>
              </c:extLst>
            </c:dLbl>
            <c:dLbl>
              <c:idx val="2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C738-4A3D-98BB-3D0CBF671497}"/>
                </c:ext>
              </c:extLst>
            </c:dLbl>
            <c:dLbl>
              <c:idx val="23"/>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C738-4A3D-98BB-3D0CBF671497}"/>
                </c:ext>
              </c:extLst>
            </c:dLbl>
            <c:dLbl>
              <c:idx val="2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C738-4A3D-98BB-3D0CBF671497}"/>
                </c:ext>
              </c:extLst>
            </c:dLbl>
            <c:dLbl>
              <c:idx val="25"/>
              <c:tx>
                <c:rich>
                  <a:bodyPr/>
                  <a:lstStyle/>
                  <a:p>
                    <a:fld id="{3B40C753-A6F4-4090-860E-4BE6A6684A40}"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C738-4A3D-98BB-3D0CBF671497}"/>
                </c:ext>
              </c:extLst>
            </c:dLbl>
            <c:dLbl>
              <c:idx val="26"/>
              <c:tx>
                <c:rich>
                  <a:bodyPr/>
                  <a:lstStyle/>
                  <a:p>
                    <a:fld id="{86620569-BD81-49D0-8E41-0E364EF23542}"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C738-4A3D-98BB-3D0CBF671497}"/>
                </c:ext>
              </c:extLst>
            </c:dLbl>
            <c:dLbl>
              <c:idx val="27"/>
              <c:tx>
                <c:rich>
                  <a:bodyPr/>
                  <a:lstStyle/>
                  <a:p>
                    <a:fld id="{4B0A65E4-B04E-4816-9D2E-493C411664A7}"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C738-4A3D-98BB-3D0CBF671497}"/>
                </c:ext>
              </c:extLst>
            </c:dLbl>
            <c:dLbl>
              <c:idx val="28"/>
              <c:tx>
                <c:rich>
                  <a:bodyPr/>
                  <a:lstStyle/>
                  <a:p>
                    <a:fld id="{17D9C5B0-C1CE-433E-A3BD-FC17889034A9}"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C738-4A3D-98BB-3D0CBF671497}"/>
                </c:ext>
              </c:extLst>
            </c:dLbl>
            <c:dLbl>
              <c:idx val="29"/>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C738-4A3D-98BB-3D0CBF671497}"/>
                </c:ext>
              </c:extLst>
            </c:dLbl>
            <c:dLbl>
              <c:idx val="3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C738-4A3D-98BB-3D0CBF671497}"/>
                </c:ext>
              </c:extLst>
            </c:dLbl>
            <c:dLbl>
              <c:idx val="31"/>
              <c:tx>
                <c:rich>
                  <a:bodyPr/>
                  <a:lstStyle/>
                  <a:p>
                    <a:fld id="{6C80370B-810D-4EBB-922A-12A4A7E20E5F}"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C738-4A3D-98BB-3D0CBF671497}"/>
                </c:ext>
              </c:extLst>
            </c:dLbl>
            <c:dLbl>
              <c:idx val="32"/>
              <c:tx>
                <c:rich>
                  <a:bodyPr/>
                  <a:lstStyle/>
                  <a:p>
                    <a:fld id="{B8B40DF2-DA28-445E-9DBA-92B330331B60}"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C738-4A3D-98BB-3D0CBF671497}"/>
                </c:ext>
              </c:extLst>
            </c:dLbl>
            <c:dLbl>
              <c:idx val="33"/>
              <c:tx>
                <c:rich>
                  <a:bodyPr/>
                  <a:lstStyle/>
                  <a:p>
                    <a:fld id="{05426A45-1F8B-40BF-8EB2-1D2CBAD83523}"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C738-4A3D-98BB-3D0CBF671497}"/>
                </c:ext>
              </c:extLst>
            </c:dLbl>
            <c:dLbl>
              <c:idx val="3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C738-4A3D-98BB-3D0CBF671497}"/>
                </c:ext>
              </c:extLst>
            </c:dLbl>
            <c:dLbl>
              <c:idx val="35"/>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C738-4A3D-98BB-3D0CBF671497}"/>
                </c:ext>
              </c:extLst>
            </c:dLbl>
            <c:dLbl>
              <c:idx val="36"/>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C738-4A3D-98BB-3D0CBF671497}"/>
                </c:ext>
              </c:extLst>
            </c:dLbl>
            <c:dLbl>
              <c:idx val="37"/>
              <c:tx>
                <c:rich>
                  <a:bodyPr/>
                  <a:lstStyle/>
                  <a:p>
                    <a:fld id="{38FB645F-E503-4D65-B6FA-9D97534E8164}"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C738-4A3D-98BB-3D0CBF671497}"/>
                </c:ext>
              </c:extLst>
            </c:dLbl>
            <c:dLbl>
              <c:idx val="38"/>
              <c:tx>
                <c:rich>
                  <a:bodyPr/>
                  <a:lstStyle/>
                  <a:p>
                    <a:fld id="{FD9A3CAA-6AA8-4D73-B408-FA68666D8766}"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E396D5DD-B3ED-469B-9155-F4D2B5EDDD8D}"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C738-4A3D-98BB-3D0CBF671497}"/>
                </c:ext>
              </c:extLst>
            </c:dLbl>
            <c:dLbl>
              <c:idx val="4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C738-4A3D-98BB-3D0CBF671497}"/>
                </c:ext>
              </c:extLst>
            </c:dLbl>
            <c:dLbl>
              <c:idx val="4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C738-4A3D-98BB-3D0CBF671497}"/>
                </c:ext>
              </c:extLst>
            </c:dLbl>
            <c:dLbl>
              <c:idx val="4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C738-4A3D-98BB-3D0CBF671497}"/>
                </c:ext>
              </c:extLst>
            </c:dLbl>
            <c:dLbl>
              <c:idx val="43"/>
              <c:tx>
                <c:rich>
                  <a:bodyPr/>
                  <a:lstStyle/>
                  <a:p>
                    <a:fld id="{80CCC9F1-7D6C-4A39-AD37-7DB0F72AEF4B}"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C738-4A3D-98BB-3D0CBF671497}"/>
                </c:ext>
              </c:extLst>
            </c:dLbl>
            <c:dLbl>
              <c:idx val="44"/>
              <c:tx>
                <c:rich>
                  <a:bodyPr/>
                  <a:lstStyle/>
                  <a:p>
                    <a:fld id="{04B1CB0D-E167-4F91-ADEB-2FF9CAAED0C3}"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C738-4A3D-98BB-3D0CBF671497}"/>
                </c:ext>
              </c:extLst>
            </c:dLbl>
            <c:dLbl>
              <c:idx val="45"/>
              <c:tx>
                <c:rich>
                  <a:bodyPr/>
                  <a:lstStyle/>
                  <a:p>
                    <a:fld id="{468D1B66-60B1-47ED-BC26-A127F7DED71E}"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C738-4A3D-98BB-3D0CBF671497}"/>
                </c:ext>
              </c:extLst>
            </c:dLbl>
            <c:dLbl>
              <c:idx val="46"/>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C738-4A3D-98BB-3D0CBF671497}"/>
                </c:ext>
              </c:extLst>
            </c:dLbl>
            <c:dLbl>
              <c:idx val="4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C738-4A3D-98BB-3D0CBF671497}"/>
                </c:ext>
              </c:extLst>
            </c:dLbl>
            <c:dLbl>
              <c:idx val="4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C738-4A3D-98BB-3D0CBF671497}"/>
                </c:ext>
              </c:extLst>
            </c:dLbl>
            <c:dLbl>
              <c:idx val="49"/>
              <c:tx>
                <c:rich>
                  <a:bodyPr/>
                  <a:lstStyle/>
                  <a:p>
                    <a:fld id="{DA403DC7-8433-4480-847A-D8505D653E49}"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C738-4A3D-98BB-3D0CBF671497}"/>
                </c:ext>
              </c:extLst>
            </c:dLbl>
            <c:dLbl>
              <c:idx val="50"/>
              <c:tx>
                <c:rich>
                  <a:bodyPr/>
                  <a:lstStyle/>
                  <a:p>
                    <a:fld id="{51E3F130-A967-4EE8-806E-44F0C638945D}"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C738-4A3D-98BB-3D0CBF671497}"/>
                </c:ext>
              </c:extLst>
            </c:dLbl>
            <c:dLbl>
              <c:idx val="51"/>
              <c:tx>
                <c:rich>
                  <a:bodyPr/>
                  <a:lstStyle/>
                  <a:p>
                    <a:fld id="{8866AA9A-2080-4B28-BBA5-CF9AE45517DA}"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1ED046E7-6FEC-4430-9203-C47F9710FA38}" type="CELLRANGE">
                      <a:rPr lang="en-US"/>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CDEEEA7E-E626-4075-9E9F-34CA280AC837}" type="CELLRANGE">
                      <a:rPr lang="en-CH"/>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6A04410D-F1AB-47B5-BCD2-149887C6841B}"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B77E-4F29-87DF-0FE64D0B037A}"/>
                </c:ext>
              </c:extLst>
            </c:dLbl>
            <c:dLbl>
              <c:idx val="3"/>
              <c:tx>
                <c:rich>
                  <a:bodyPr/>
                  <a:lstStyle/>
                  <a:p>
                    <a:fld id="{C8BD926B-E038-4723-A16F-7EC533C5B8DE}"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77E-4F29-87DF-0FE64D0B037A}"/>
                </c:ext>
              </c:extLst>
            </c:dLbl>
            <c:dLbl>
              <c:idx val="4"/>
              <c:tx>
                <c:rich>
                  <a:bodyPr/>
                  <a:lstStyle/>
                  <a:p>
                    <a:fld id="{72FDB2ED-6D98-4E27-908C-A6D26B748E1A}"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B77E-4F29-87DF-0FE64D0B037A}"/>
                </c:ext>
              </c:extLst>
            </c:dLbl>
            <c:dLbl>
              <c:idx val="5"/>
              <c:tx>
                <c:rich>
                  <a:bodyPr/>
                  <a:lstStyle/>
                  <a:p>
                    <a:fld id="{C16FAD5D-4EAF-455A-82D7-3C2368169EE7}"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77E-4F29-87DF-0FE64D0B037A}"/>
                </c:ext>
              </c:extLst>
            </c:dLbl>
            <c:dLbl>
              <c:idx val="6"/>
              <c:tx>
                <c:rich>
                  <a:bodyPr/>
                  <a:lstStyle/>
                  <a:p>
                    <a:fld id="{E0CE08F3-4021-46C4-AECE-832BF70EAD8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B77E-4F29-87DF-0FE64D0B037A}"/>
                </c:ext>
              </c:extLst>
            </c:dLbl>
            <c:dLbl>
              <c:idx val="7"/>
              <c:tx>
                <c:rich>
                  <a:bodyPr/>
                  <a:lstStyle/>
                  <a:p>
                    <a:fld id="{79B67D90-FF91-4640-9ADB-32748710F68E}"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77E-4F29-87DF-0FE64D0B037A}"/>
                </c:ext>
              </c:extLst>
            </c:dLbl>
            <c:dLbl>
              <c:idx val="8"/>
              <c:tx>
                <c:rich>
                  <a:bodyPr/>
                  <a:lstStyle/>
                  <a:p>
                    <a:fld id="{DC61513E-92EB-4CD6-BE6A-3D970FA6064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B77E-4F29-87DF-0FE64D0B037A}"/>
                </c:ext>
              </c:extLst>
            </c:dLbl>
            <c:dLbl>
              <c:idx val="9"/>
              <c:tx>
                <c:rich>
                  <a:bodyPr/>
                  <a:lstStyle/>
                  <a:p>
                    <a:fld id="{9C436A8B-4BFA-4A9B-BC50-862E28F5DE0A}"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77E-4F29-87DF-0FE64D0B037A}"/>
                </c:ext>
              </c:extLst>
            </c:dLbl>
            <c:dLbl>
              <c:idx val="1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B77E-4F29-87DF-0FE64D0B037A}"/>
                </c:ext>
              </c:extLst>
            </c:dLbl>
            <c:dLbl>
              <c:idx val="1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B77E-4F29-87DF-0FE64D0B037A}"/>
                </c:ext>
              </c:extLst>
            </c:dLbl>
            <c:dLbl>
              <c:idx val="1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B77E-4F29-87DF-0FE64D0B037A}"/>
                </c:ext>
              </c:extLst>
            </c:dLbl>
            <c:dLbl>
              <c:idx val="13"/>
              <c:tx>
                <c:rich>
                  <a:bodyPr/>
                  <a:lstStyle/>
                  <a:p>
                    <a:fld id="{094AE4CB-E8B6-492F-9365-EA000AF7FE5A}"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77E-4F29-87DF-0FE64D0B037A}"/>
                </c:ext>
              </c:extLst>
            </c:dLbl>
            <c:dLbl>
              <c:idx val="14"/>
              <c:tx>
                <c:rich>
                  <a:bodyPr/>
                  <a:lstStyle/>
                  <a:p>
                    <a:fld id="{17B51893-7583-4539-90B9-E0C86BD93539}"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B77E-4F29-87DF-0FE64D0B037A}"/>
                </c:ext>
              </c:extLst>
            </c:dLbl>
            <c:dLbl>
              <c:idx val="15"/>
              <c:tx>
                <c:rich>
                  <a:bodyPr/>
                  <a:lstStyle/>
                  <a:p>
                    <a:fld id="{F0AB34BA-9964-4E2D-B566-52AC439B7C42}"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77E-4F29-87DF-0FE64D0B037A}"/>
                </c:ext>
              </c:extLst>
            </c:dLbl>
            <c:dLbl>
              <c:idx val="1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B77E-4F29-87DF-0FE64D0B037A}"/>
                </c:ext>
              </c:extLst>
            </c:dLbl>
            <c:dLbl>
              <c:idx val="1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B77E-4F29-87DF-0FE64D0B037A}"/>
                </c:ext>
              </c:extLst>
            </c:dLbl>
            <c:dLbl>
              <c:idx val="1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B77E-4F29-87DF-0FE64D0B037A}"/>
                </c:ext>
              </c:extLst>
            </c:dLbl>
            <c:dLbl>
              <c:idx val="19"/>
              <c:tx>
                <c:rich>
                  <a:bodyPr/>
                  <a:lstStyle/>
                  <a:p>
                    <a:fld id="{5C1EA2C4-13DE-4D61-ACB9-B14C61162A82}"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77E-4F29-87DF-0FE64D0B037A}"/>
                </c:ext>
              </c:extLst>
            </c:dLbl>
            <c:dLbl>
              <c:idx val="20"/>
              <c:tx>
                <c:rich>
                  <a:bodyPr/>
                  <a:lstStyle/>
                  <a:p>
                    <a:fld id="{7C8ED9E9-1AB7-42F6-9995-C4F043D1EC3C}"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77E-4F29-87DF-0FE64D0B037A}"/>
                </c:ext>
              </c:extLst>
            </c:dLbl>
            <c:dLbl>
              <c:idx val="21"/>
              <c:tx>
                <c:rich>
                  <a:bodyPr/>
                  <a:lstStyle/>
                  <a:p>
                    <a:fld id="{78F3AF13-0FD2-4AF0-B566-4299FB7ED6BE}"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77E-4F29-87DF-0FE64D0B037A}"/>
                </c:ext>
              </c:extLst>
            </c:dLbl>
            <c:dLbl>
              <c:idx val="2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77E-4F29-87DF-0FE64D0B037A}"/>
                </c:ext>
              </c:extLst>
            </c:dLbl>
            <c:dLbl>
              <c:idx val="23"/>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77E-4F29-87DF-0FE64D0B037A}"/>
                </c:ext>
              </c:extLst>
            </c:dLbl>
            <c:dLbl>
              <c:idx val="2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77E-4F29-87DF-0FE64D0B037A}"/>
                </c:ext>
              </c:extLst>
            </c:dLbl>
            <c:dLbl>
              <c:idx val="25"/>
              <c:tx>
                <c:rich>
                  <a:bodyPr/>
                  <a:lstStyle/>
                  <a:p>
                    <a:fld id="{74927DAE-D7AF-47A8-9B14-2C4F935DFCA4}"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77E-4F29-87DF-0FE64D0B037A}"/>
                </c:ext>
              </c:extLst>
            </c:dLbl>
            <c:dLbl>
              <c:idx val="26"/>
              <c:tx>
                <c:rich>
                  <a:bodyPr/>
                  <a:lstStyle/>
                  <a:p>
                    <a:fld id="{BD3E076F-CE25-423A-8C6A-09F7DE078B2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77E-4F29-87DF-0FE64D0B037A}"/>
                </c:ext>
              </c:extLst>
            </c:dLbl>
            <c:dLbl>
              <c:idx val="27"/>
              <c:tx>
                <c:rich>
                  <a:bodyPr/>
                  <a:lstStyle/>
                  <a:p>
                    <a:fld id="{819DDE62-6389-4849-9798-48DD59FB631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77E-4F29-87DF-0FE64D0B037A}"/>
                </c:ext>
              </c:extLst>
            </c:dLbl>
            <c:dLbl>
              <c:idx val="28"/>
              <c:tx>
                <c:rich>
                  <a:bodyPr/>
                  <a:lstStyle/>
                  <a:p>
                    <a:fld id="{E269562F-4CEB-4CE6-9EA7-72C44E886089}"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77E-4F29-87DF-0FE64D0B037A}"/>
                </c:ext>
              </c:extLst>
            </c:dLbl>
            <c:dLbl>
              <c:idx val="29"/>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77E-4F29-87DF-0FE64D0B037A}"/>
                </c:ext>
              </c:extLst>
            </c:dLbl>
            <c:dLbl>
              <c:idx val="3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77E-4F29-87DF-0FE64D0B037A}"/>
                </c:ext>
              </c:extLst>
            </c:dLbl>
            <c:dLbl>
              <c:idx val="31"/>
              <c:tx>
                <c:rich>
                  <a:bodyPr/>
                  <a:lstStyle/>
                  <a:p>
                    <a:fld id="{20BB4946-DF55-48F0-957C-50DB546B31CF}"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77E-4F29-87DF-0FE64D0B037A}"/>
                </c:ext>
              </c:extLst>
            </c:dLbl>
            <c:dLbl>
              <c:idx val="32"/>
              <c:tx>
                <c:rich>
                  <a:bodyPr/>
                  <a:lstStyle/>
                  <a:p>
                    <a:fld id="{06CDAB58-36F5-4D41-83F7-113CDE8338A7}"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77E-4F29-87DF-0FE64D0B037A}"/>
                </c:ext>
              </c:extLst>
            </c:dLbl>
            <c:dLbl>
              <c:idx val="33"/>
              <c:tx>
                <c:rich>
                  <a:bodyPr/>
                  <a:lstStyle/>
                  <a:p>
                    <a:fld id="{4FEEA3BD-D73C-40FA-B949-86F82F52F58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77E-4F29-87DF-0FE64D0B037A}"/>
                </c:ext>
              </c:extLst>
            </c:dLbl>
            <c:dLbl>
              <c:idx val="3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77E-4F29-87DF-0FE64D0B037A}"/>
                </c:ext>
              </c:extLst>
            </c:dLbl>
            <c:dLbl>
              <c:idx val="35"/>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77E-4F29-87DF-0FE64D0B037A}"/>
                </c:ext>
              </c:extLst>
            </c:dLbl>
            <c:dLbl>
              <c:idx val="3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77E-4F29-87DF-0FE64D0B037A}"/>
                </c:ext>
              </c:extLst>
            </c:dLbl>
            <c:dLbl>
              <c:idx val="37"/>
              <c:tx>
                <c:rich>
                  <a:bodyPr/>
                  <a:lstStyle/>
                  <a:p>
                    <a:fld id="{B36F015E-F0D9-4D15-AB37-86219B06369E}"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77E-4F29-87DF-0FE64D0B037A}"/>
                </c:ext>
              </c:extLst>
            </c:dLbl>
            <c:dLbl>
              <c:idx val="38"/>
              <c:tx>
                <c:rich>
                  <a:bodyPr/>
                  <a:lstStyle/>
                  <a:p>
                    <a:fld id="{349E467A-DD49-46DC-A396-CE4E664160DC}"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490A730D-D000-450F-96DC-7F2A2FF359F4}"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77E-4F29-87DF-0FE64D0B037A}"/>
                </c:ext>
              </c:extLst>
            </c:dLbl>
            <c:dLbl>
              <c:idx val="4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77E-4F29-87DF-0FE64D0B037A}"/>
                </c:ext>
              </c:extLst>
            </c:dLbl>
            <c:dLbl>
              <c:idx val="4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77E-4F29-87DF-0FE64D0B037A}"/>
                </c:ext>
              </c:extLst>
            </c:dLbl>
            <c:dLbl>
              <c:idx val="4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77E-4F29-87DF-0FE64D0B037A}"/>
                </c:ext>
              </c:extLst>
            </c:dLbl>
            <c:dLbl>
              <c:idx val="43"/>
              <c:tx>
                <c:rich>
                  <a:bodyPr/>
                  <a:lstStyle/>
                  <a:p>
                    <a:fld id="{33B83D4F-019A-4086-AD20-F048E2E70EF6}"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77E-4F29-87DF-0FE64D0B037A}"/>
                </c:ext>
              </c:extLst>
            </c:dLbl>
            <c:dLbl>
              <c:idx val="44"/>
              <c:tx>
                <c:rich>
                  <a:bodyPr/>
                  <a:lstStyle/>
                  <a:p>
                    <a:fld id="{A2D086E4-4E9E-42E5-BF72-3D4959E020FB}"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77E-4F29-87DF-0FE64D0B037A}"/>
                </c:ext>
              </c:extLst>
            </c:dLbl>
            <c:dLbl>
              <c:idx val="45"/>
              <c:tx>
                <c:rich>
                  <a:bodyPr/>
                  <a:lstStyle/>
                  <a:p>
                    <a:fld id="{F12FAD88-6B41-49DB-ABF7-7A031CA4535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77E-4F29-87DF-0FE64D0B037A}"/>
                </c:ext>
              </c:extLst>
            </c:dLbl>
            <c:dLbl>
              <c:idx val="4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77E-4F29-87DF-0FE64D0B037A}"/>
                </c:ext>
              </c:extLst>
            </c:dLbl>
            <c:dLbl>
              <c:idx val="4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77E-4F29-87DF-0FE64D0B037A}"/>
                </c:ext>
              </c:extLst>
            </c:dLbl>
            <c:dLbl>
              <c:idx val="4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77E-4F29-87DF-0FE64D0B037A}"/>
                </c:ext>
              </c:extLst>
            </c:dLbl>
            <c:dLbl>
              <c:idx val="49"/>
              <c:tx>
                <c:rich>
                  <a:bodyPr/>
                  <a:lstStyle/>
                  <a:p>
                    <a:fld id="{8B4320B4-2E05-4C33-9519-FAB1D122D30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77E-4F29-87DF-0FE64D0B037A}"/>
                </c:ext>
              </c:extLst>
            </c:dLbl>
            <c:dLbl>
              <c:idx val="50"/>
              <c:tx>
                <c:rich>
                  <a:bodyPr/>
                  <a:lstStyle/>
                  <a:p>
                    <a:fld id="{A749DFC8-C847-49E3-BBB6-C7B871DBC536}"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77E-4F29-87DF-0FE64D0B037A}"/>
                </c:ext>
              </c:extLst>
            </c:dLbl>
            <c:dLbl>
              <c:idx val="51"/>
              <c:tx>
                <c:rich>
                  <a:bodyPr/>
                  <a:lstStyle/>
                  <a:p>
                    <a:fld id="{7CD27686-0F54-4B47-8854-6DCE51C8D28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A16A14CE-5E0D-4ACC-972B-D2E6E8DDAA6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3DBC5C04-6A72-48B7-8F97-D3B4D8BFFA7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680A0CEB-B132-4039-924E-F66B0B050F7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A21CA555-E30E-45C4-BB0C-0162292A37E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8E4C2932-B39D-481C-AD3A-DD14699C740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4B14E642-CD87-47C1-A637-A81BFB06126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31377D69-952C-4DA3-A552-9031B6C0109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8F382C03-7718-4A8A-AE9C-E53BAA5FBA1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541B28F0-34A5-459E-B381-A411CD1070B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7FBC9064-1346-45C5-ACC3-ED7F57AB820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B402BE6C-8D4A-4E71-9687-C6490960012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3F828A45-C64A-4594-A9DC-B02917B24B1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0DB69942-513B-4A1B-8D24-BBD6D575BB1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C8C0A5DA-549E-4D31-8D38-D094030AC4A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0397FA7B-C520-45BA-9EFC-7733F00D494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595FD39C-ADA5-4291-8571-E8673DFD3D2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5AEA4CCB-DD55-42BE-B9EC-FDC87447E89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E0C96B5E-094C-4E76-B036-18738533A36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9721F38E-5D96-4B70-8158-CDA5D5A7191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7AF3FF2F-9725-4BEF-ACA1-FE6D7E43E0B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E040D37C-DEF3-4F96-B952-5449593F2F7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0552D613-0D0C-45C5-B797-07DF1EB75A0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70882039-3197-4E41-B84D-B51B3AF175E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8A68B7B0-97B9-4F5F-9B86-B833EC17E5E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68354F72-9D87-4D13-ACCB-D72A1DF91C6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91CC5C40-7EBB-471C-B872-12FCEE8E1BF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45B1B466-B5D3-4BEC-AB83-DACAC51C8B1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414E6B1C-C369-4F44-B04C-1061D08071B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EE860198-A7C9-4155-9693-A128B81BA51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50E7996E-7448-4224-B0FA-0B7045A734C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3B4B49EC-FE03-4A79-B015-9A74BB21457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1F1EAB6E-19E2-4D0D-8971-7F9A0B49F51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CB18836B-D095-4946-88BA-2D83A495BC1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967F620B-D818-4A07-B156-CA8A50ECF9D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F0F1C8E6-82B7-4455-A489-372BD96908D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FC62F24E-2C2F-4C6D-8B8D-E7D63F26E19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184DFB62-90B7-4CC5-A5D1-F3F7896C105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55DBE4B5-0CF7-498D-A996-5853D5FC431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B3FD3640-16F4-4BE9-A834-7E3B9AD3A2E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9C271404-FBCD-468E-B365-F610D66B8AD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4B6C5A5A-021C-426E-B356-9F0607D92EC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BC21EE02-76D9-43A9-8E00-7C73B354FF7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BCEB6C00-A612-43F1-8A97-177B2F91EC6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F3C4801C-B95F-4BE5-85E5-06F79AAEC54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37D64233-94E7-4B26-8571-444C2C60475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2565E116-F232-4F8B-A344-C3749A17E69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A5227CFE-ADE6-40B9-928C-897502AB3AD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967B6CF1-5DB1-412A-8736-88E7629EA165}" type="CELLRANGE">
                      <a:rPr lang="en-US"/>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210342D3-733B-485E-A66D-F1DD79CF3C8D}" type="CELLRANGE">
                      <a:rPr lang="en-CH"/>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587D1350-B254-4B52-8356-6B9249C705AB}"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6F3F-4891-A588-66FCA4279EF0}"/>
                </c:ext>
              </c:extLst>
            </c:dLbl>
            <c:dLbl>
              <c:idx val="4"/>
              <c:tx>
                <c:rich>
                  <a:bodyPr/>
                  <a:lstStyle/>
                  <a:p>
                    <a:fld id="{43D4FA1C-6C7B-4324-85F9-1215E0C68B99}"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6F3F-4891-A588-66FCA4279EF0}"/>
                </c:ext>
              </c:extLst>
            </c:dLbl>
            <c:dLbl>
              <c:idx val="5"/>
              <c:tx>
                <c:rich>
                  <a:bodyPr/>
                  <a:lstStyle/>
                  <a:p>
                    <a:fld id="{2C3E80BC-FED1-4EE5-9361-334FDCD67B5E}"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6F3F-4891-A588-66FCA4279EF0}"/>
                </c:ext>
              </c:extLst>
            </c:dLbl>
            <c:dLbl>
              <c:idx val="6"/>
              <c:tx>
                <c:rich>
                  <a:bodyPr/>
                  <a:lstStyle/>
                  <a:p>
                    <a:fld id="{8C295D97-1A07-491E-A6E1-805835A81C77}"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6F3F-4891-A588-66FCA4279EF0}"/>
                </c:ext>
              </c:extLst>
            </c:dLbl>
            <c:dLbl>
              <c:idx val="7"/>
              <c:tx>
                <c:rich>
                  <a:bodyPr/>
                  <a:lstStyle/>
                  <a:p>
                    <a:fld id="{B48733F1-53AB-45FC-ACFD-08DF098B3F38}"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6F3F-4891-A588-66FCA4279EF0}"/>
                </c:ext>
              </c:extLst>
            </c:dLbl>
            <c:dLbl>
              <c:idx val="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8-6F3F-4891-A588-66FCA4279EF0}"/>
                </c:ext>
              </c:extLst>
            </c:dLbl>
            <c:dLbl>
              <c:idx val="9"/>
              <c:tx>
                <c:rich>
                  <a:bodyPr/>
                  <a:lstStyle/>
                  <a:p>
                    <a:fld id="{733F39D0-9064-43AB-B6D9-1CC3CC006B68}"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6F3F-4891-A588-66FCA4279EF0}"/>
                </c:ext>
              </c:extLst>
            </c:dLbl>
            <c:dLbl>
              <c:idx val="1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6F3F-4891-A588-66FCA4279EF0}"/>
                </c:ext>
              </c:extLst>
            </c:dLbl>
            <c:dLbl>
              <c:idx val="1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6F3F-4891-A588-66FCA4279EF0}"/>
                </c:ext>
              </c:extLst>
            </c:dLbl>
            <c:dLbl>
              <c:idx val="12"/>
              <c:tx>
                <c:rich>
                  <a:bodyPr/>
                  <a:lstStyle/>
                  <a:p>
                    <a:fld id="{2B98B759-0E2D-439A-8EA5-40D88BC773AF}"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6F3F-4891-A588-66FCA4279EF0}"/>
                </c:ext>
              </c:extLst>
            </c:dLbl>
            <c:dLbl>
              <c:idx val="13"/>
              <c:tx>
                <c:rich>
                  <a:bodyPr/>
                  <a:lstStyle/>
                  <a:p>
                    <a:fld id="{FF4903E3-15A9-4AB3-ACE4-2C745983D2BA}"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6F3F-4891-A588-66FCA4279EF0}"/>
                </c:ext>
              </c:extLst>
            </c:dLbl>
            <c:dLbl>
              <c:idx val="1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E-6F3F-4891-A588-66FCA4279EF0}"/>
                </c:ext>
              </c:extLst>
            </c:dLbl>
            <c:dLbl>
              <c:idx val="15"/>
              <c:tx>
                <c:rich>
                  <a:bodyPr/>
                  <a:lstStyle/>
                  <a:p>
                    <a:fld id="{DDBC07D8-7B8F-4F02-9BD3-2A3F28FEFC92}"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6F3F-4891-A588-66FCA4279EF0}"/>
                </c:ext>
              </c:extLst>
            </c:dLbl>
            <c:dLbl>
              <c:idx val="16"/>
              <c:tx>
                <c:rich>
                  <a:bodyPr/>
                  <a:lstStyle/>
                  <a:p>
                    <a:fld id="{6E3662D6-E943-4752-A622-94541DC2D246}"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6F3F-4891-A588-66FCA4279EF0}"/>
                </c:ext>
              </c:extLst>
            </c:dLbl>
            <c:dLbl>
              <c:idx val="1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6F3F-4891-A588-66FCA4279EF0}"/>
                </c:ext>
              </c:extLst>
            </c:dLbl>
            <c:dLbl>
              <c:idx val="18"/>
              <c:tx>
                <c:rich>
                  <a:bodyPr/>
                  <a:lstStyle/>
                  <a:p>
                    <a:fld id="{22862AAE-D3D7-4FFC-98C5-1A2EE7BC576D}"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6F3F-4891-A588-66FCA4279EF0}"/>
                </c:ext>
              </c:extLst>
            </c:dLbl>
            <c:dLbl>
              <c:idx val="19"/>
              <c:tx>
                <c:rich>
                  <a:bodyPr/>
                  <a:lstStyle/>
                  <a:p>
                    <a:fld id="{439BE5C9-F3C2-4BDC-9621-BEA3652A115C}"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6F3F-4891-A588-66FCA4279EF0}"/>
                </c:ext>
              </c:extLst>
            </c:dLbl>
            <c:dLbl>
              <c:idx val="20"/>
              <c:tx>
                <c:rich>
                  <a:bodyPr/>
                  <a:lstStyle/>
                  <a:p>
                    <a:fld id="{1B39EC3C-DE11-4BB8-8051-88ED40960B76}"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6F3F-4891-A588-66FCA4279EF0}"/>
                </c:ext>
              </c:extLst>
            </c:dLbl>
            <c:dLbl>
              <c:idx val="21"/>
              <c:tx>
                <c:rich>
                  <a:bodyPr/>
                  <a:lstStyle/>
                  <a:p>
                    <a:fld id="{8C082285-069D-4891-9150-438F363E5600}"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6F3F-4891-A588-66FCA4279EF0}"/>
                </c:ext>
              </c:extLst>
            </c:dLbl>
            <c:dLbl>
              <c:idx val="22"/>
              <c:tx>
                <c:rich>
                  <a:bodyPr/>
                  <a:lstStyle/>
                  <a:p>
                    <a:fld id="{58DAAE62-BEF2-449A-B2E9-457C92C3D489}"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6F3F-4891-A588-66FCA4279EF0}"/>
                </c:ext>
              </c:extLst>
            </c:dLbl>
            <c:dLbl>
              <c:idx val="23"/>
              <c:tx>
                <c:rich>
                  <a:bodyPr/>
                  <a:lstStyle/>
                  <a:p>
                    <a:fld id="{025408FF-F546-41C1-AFFE-9960A16474D9}"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6F3F-4891-A588-66FCA4279EF0}"/>
                </c:ext>
              </c:extLst>
            </c:dLbl>
            <c:dLbl>
              <c:idx val="2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6F3F-4891-A588-66FCA4279EF0}"/>
                </c:ext>
              </c:extLst>
            </c:dLbl>
            <c:dLbl>
              <c:idx val="25"/>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6F3F-4891-A588-66FCA4279EF0}"/>
                </c:ext>
              </c:extLst>
            </c:dLbl>
            <c:dLbl>
              <c:idx val="26"/>
              <c:tx>
                <c:rich>
                  <a:bodyPr/>
                  <a:lstStyle/>
                  <a:p>
                    <a:fld id="{BBA65FF4-578D-4A55-906D-0BB9ACFC4090}"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6F3F-4891-A588-66FCA4279EF0}"/>
                </c:ext>
              </c:extLst>
            </c:dLbl>
            <c:dLbl>
              <c:idx val="2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6F3F-4891-A588-66FCA4279EF0}"/>
                </c:ext>
              </c:extLst>
            </c:dLbl>
            <c:dLbl>
              <c:idx val="2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6F3F-4891-A588-66FCA4279EF0}"/>
                </c:ext>
              </c:extLst>
            </c:dLbl>
            <c:dLbl>
              <c:idx val="29"/>
              <c:tx>
                <c:rich>
                  <a:bodyPr/>
                  <a:lstStyle/>
                  <a:p>
                    <a:fld id="{3E21A6D7-4478-44DC-9BBE-5946CE2E330E}"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6F3F-4891-A588-66FCA4279EF0}"/>
                </c:ext>
              </c:extLst>
            </c:dLbl>
            <c:dLbl>
              <c:idx val="30"/>
              <c:tx>
                <c:rich>
                  <a:bodyPr/>
                  <a:lstStyle/>
                  <a:p>
                    <a:fld id="{96800B65-6C5E-44F4-933B-4FED201D0598}"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6F3F-4891-A588-66FCA4279EF0}"/>
                </c:ext>
              </c:extLst>
            </c:dLbl>
            <c:dLbl>
              <c:idx val="3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6F3F-4891-A588-66FCA4279EF0}"/>
                </c:ext>
              </c:extLst>
            </c:dLbl>
            <c:dLbl>
              <c:idx val="3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6F3F-4891-A588-66FCA4279EF0}"/>
                </c:ext>
              </c:extLst>
            </c:dLbl>
            <c:dLbl>
              <c:idx val="33"/>
              <c:tx>
                <c:rich>
                  <a:bodyPr/>
                  <a:lstStyle/>
                  <a:p>
                    <a:fld id="{298B96F3-D60E-49AE-8970-196D2AD7B26A}"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6F3F-4891-A588-66FCA4279EF0}"/>
                </c:ext>
              </c:extLst>
            </c:dLbl>
            <c:dLbl>
              <c:idx val="34"/>
              <c:tx>
                <c:rich>
                  <a:bodyPr/>
                  <a:lstStyle/>
                  <a:p>
                    <a:fld id="{1C926AF6-A390-48B6-A84C-B7BE1253785E}"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6F3F-4891-A588-66FCA4279EF0}"/>
                </c:ext>
              </c:extLst>
            </c:dLbl>
            <c:dLbl>
              <c:idx val="35"/>
              <c:tx>
                <c:rich>
                  <a:bodyPr/>
                  <a:lstStyle/>
                  <a:p>
                    <a:fld id="{057F42ED-5DC6-4020-B948-6053A7EDE628}"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6F3F-4891-A588-66FCA4279EF0}"/>
                </c:ext>
              </c:extLst>
            </c:dLbl>
            <c:dLbl>
              <c:idx val="36"/>
              <c:tx>
                <c:rich>
                  <a:bodyPr/>
                  <a:lstStyle/>
                  <a:p>
                    <a:fld id="{DE41403E-06F7-446D-8BE1-9D510719729B}"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6F3F-4891-A588-66FCA4279EF0}"/>
                </c:ext>
              </c:extLst>
            </c:dLbl>
            <c:dLbl>
              <c:idx val="3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6F3F-4891-A588-66FCA4279EF0}"/>
                </c:ext>
              </c:extLst>
            </c:dLbl>
            <c:dLbl>
              <c:idx val="38"/>
              <c:tx>
                <c:rich>
                  <a:bodyPr/>
                  <a:lstStyle/>
                  <a:p>
                    <a:fld id="{B7C375EE-6B68-4B80-94F3-80EA82284F69}"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6F3F-4891-A588-66FCA4279EF0}"/>
                </c:ext>
              </c:extLst>
            </c:dLbl>
            <c:dLbl>
              <c:idx val="39"/>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6F3F-4891-A588-66FCA4279EF0}"/>
                </c:ext>
              </c:extLst>
            </c:dLbl>
            <c:dLbl>
              <c:idx val="40"/>
              <c:tx>
                <c:rich>
                  <a:bodyPr/>
                  <a:lstStyle/>
                  <a:p>
                    <a:fld id="{506094C9-84C7-47E0-9590-6194111D433C}"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6F3F-4891-A588-66FCA4279EF0}"/>
                </c:ext>
              </c:extLst>
            </c:dLbl>
            <c:dLbl>
              <c:idx val="41"/>
              <c:tx>
                <c:rich>
                  <a:bodyPr/>
                  <a:lstStyle/>
                  <a:p>
                    <a:fld id="{1C621824-CB7B-4988-BA29-3F39C52B0E07}"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6F3F-4891-A588-66FCA4279EF0}"/>
                </c:ext>
              </c:extLst>
            </c:dLbl>
            <c:dLbl>
              <c:idx val="4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6F3F-4891-A588-66FCA4279EF0}"/>
                </c:ext>
              </c:extLst>
            </c:dLbl>
            <c:dLbl>
              <c:idx val="43"/>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6F3F-4891-A588-66FCA4279EF0}"/>
                </c:ext>
              </c:extLst>
            </c:dLbl>
            <c:dLbl>
              <c:idx val="44"/>
              <c:tx>
                <c:rich>
                  <a:bodyPr/>
                  <a:lstStyle/>
                  <a:p>
                    <a:fld id="{EB965989-0F2A-45F4-A7C4-46F3A20B6034}"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6F3F-4891-A588-66FCA4279EF0}"/>
                </c:ext>
              </c:extLst>
            </c:dLbl>
            <c:dLbl>
              <c:idx val="45"/>
              <c:tx>
                <c:rich>
                  <a:bodyPr/>
                  <a:lstStyle/>
                  <a:p>
                    <a:fld id="{FD890C5F-81C7-4D7E-A96B-E040A42B7F47}"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FB4C31B0-ECC5-4236-9DDE-7E577D45CEB6}"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6F3F-4891-A588-66FCA4279EF0}"/>
                </c:ext>
              </c:extLst>
            </c:dLbl>
            <c:dLbl>
              <c:idx val="47"/>
              <c:tx>
                <c:rich>
                  <a:bodyPr/>
                  <a:lstStyle/>
                  <a:p>
                    <a:fld id="{C3A90554-5D55-44D2-B8F3-F7E426466D8A}"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6F3F-4891-A588-66FCA4279EF0}"/>
                </c:ext>
              </c:extLst>
            </c:dLbl>
            <c:dLbl>
              <c:idx val="48"/>
              <c:tx>
                <c:rich>
                  <a:bodyPr/>
                  <a:lstStyle/>
                  <a:p>
                    <a:fld id="{0AE3FB12-B051-4490-8361-118D8D9C007C}"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6F3F-4891-A588-66FCA4279EF0}"/>
                </c:ext>
              </c:extLst>
            </c:dLbl>
            <c:dLbl>
              <c:idx val="49"/>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6F3F-4891-A588-66FCA4279EF0}"/>
                </c:ext>
              </c:extLst>
            </c:dLbl>
            <c:dLbl>
              <c:idx val="5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6F3F-4891-A588-66FCA4279EF0}"/>
                </c:ext>
              </c:extLst>
            </c:dLbl>
            <c:dLbl>
              <c:idx val="51"/>
              <c:tx>
                <c:rich>
                  <a:bodyPr/>
                  <a:lstStyle/>
                  <a:p>
                    <a:fld id="{CE9CF5FF-A899-45E7-8846-A5EC585403BB}" type="CELLRANGE">
                      <a:rPr lang="en-GB"/>
                      <a:pPr/>
                      <a:t>[CELLRANGE]</a:t>
                    </a:fld>
                    <a:endParaRPr lang="en-GB"/>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DD220506-0D1A-4A78-9302-76A1F9F95FBB}" type="CELLRANGE">
                      <a:rPr lang="en-US"/>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F96458C9-41A9-42B0-99E0-84D6CCD344AE}" type="CELLRANGE">
                      <a:rPr lang="en-CH"/>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7DE079EE-0B8C-4D2E-8F32-7D7B804445F4}"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AFCA-4943-AA4B-9818CF1C0054}"/>
                </c:ext>
              </c:extLst>
            </c:dLbl>
            <c:dLbl>
              <c:idx val="3"/>
              <c:tx>
                <c:rich>
                  <a:bodyPr/>
                  <a:lstStyle/>
                  <a:p>
                    <a:fld id="{484D21F8-3CD5-49E0-9694-068504E0A0AB}"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AFCA-4943-AA4B-9818CF1C0054}"/>
                </c:ext>
              </c:extLst>
            </c:dLbl>
            <c:dLbl>
              <c:idx val="4"/>
              <c:tx>
                <c:rich>
                  <a:bodyPr/>
                  <a:lstStyle/>
                  <a:p>
                    <a:fld id="{88B299A9-AE2D-4EB6-8112-83632EE4A266}"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AFCA-4943-AA4B-9818CF1C0054}"/>
                </c:ext>
              </c:extLst>
            </c:dLbl>
            <c:dLbl>
              <c:idx val="5"/>
              <c:tx>
                <c:rich>
                  <a:bodyPr/>
                  <a:lstStyle/>
                  <a:p>
                    <a:fld id="{33AB282E-61A8-4691-B550-4BBBF5695720}"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AFCA-4943-AA4B-9818CF1C0054}"/>
                </c:ext>
              </c:extLst>
            </c:dLbl>
            <c:dLbl>
              <c:idx val="6"/>
              <c:tx>
                <c:rich>
                  <a:bodyPr/>
                  <a:lstStyle/>
                  <a:p>
                    <a:fld id="{2D6F7034-2C56-4C28-90EF-AB01DF34907F}"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AFCA-4943-AA4B-9818CF1C0054}"/>
                </c:ext>
              </c:extLst>
            </c:dLbl>
            <c:dLbl>
              <c:idx val="7"/>
              <c:tx>
                <c:rich>
                  <a:bodyPr/>
                  <a:lstStyle/>
                  <a:p>
                    <a:fld id="{4418C6C0-978E-49E6-9E5B-D4020F9B8E6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AFCA-4943-AA4B-9818CF1C0054}"/>
                </c:ext>
              </c:extLst>
            </c:dLbl>
            <c:dLbl>
              <c:idx val="8"/>
              <c:tx>
                <c:rich>
                  <a:bodyPr/>
                  <a:lstStyle/>
                  <a:p>
                    <a:fld id="{47313C50-3DB7-4662-A67F-66A521299E6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AFCA-4943-AA4B-9818CF1C0054}"/>
                </c:ext>
              </c:extLst>
            </c:dLbl>
            <c:dLbl>
              <c:idx val="9"/>
              <c:tx>
                <c:rich>
                  <a:bodyPr/>
                  <a:lstStyle/>
                  <a:p>
                    <a:fld id="{B01A8610-2FF8-439B-956E-FE5776CCF26F}"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AFCA-4943-AA4B-9818CF1C0054}"/>
                </c:ext>
              </c:extLst>
            </c:dLbl>
            <c:dLbl>
              <c:idx val="1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AFCA-4943-AA4B-9818CF1C0054}"/>
                </c:ext>
              </c:extLst>
            </c:dLbl>
            <c:dLbl>
              <c:idx val="1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AFCA-4943-AA4B-9818CF1C0054}"/>
                </c:ext>
              </c:extLst>
            </c:dLbl>
            <c:dLbl>
              <c:idx val="1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AFCA-4943-AA4B-9818CF1C0054}"/>
                </c:ext>
              </c:extLst>
            </c:dLbl>
            <c:dLbl>
              <c:idx val="13"/>
              <c:tx>
                <c:rich>
                  <a:bodyPr/>
                  <a:lstStyle/>
                  <a:p>
                    <a:fld id="{5518CDB9-AE72-45F1-AA15-DBE04AD33E2F}"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AFCA-4943-AA4B-9818CF1C0054}"/>
                </c:ext>
              </c:extLst>
            </c:dLbl>
            <c:dLbl>
              <c:idx val="14"/>
              <c:tx>
                <c:rich>
                  <a:bodyPr/>
                  <a:lstStyle/>
                  <a:p>
                    <a:fld id="{64B28E80-F4A4-4DDC-B62B-801F14173778}"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AFCA-4943-AA4B-9818CF1C0054}"/>
                </c:ext>
              </c:extLst>
            </c:dLbl>
            <c:dLbl>
              <c:idx val="15"/>
              <c:tx>
                <c:rich>
                  <a:bodyPr/>
                  <a:lstStyle/>
                  <a:p>
                    <a:fld id="{5E2C077C-3562-4CBE-ADBB-DF6F308DED0D}"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AFCA-4943-AA4B-9818CF1C0054}"/>
                </c:ext>
              </c:extLst>
            </c:dLbl>
            <c:dLbl>
              <c:idx val="1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AFCA-4943-AA4B-9818CF1C0054}"/>
                </c:ext>
              </c:extLst>
            </c:dLbl>
            <c:dLbl>
              <c:idx val="1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AFCA-4943-AA4B-9818CF1C0054}"/>
                </c:ext>
              </c:extLst>
            </c:dLbl>
            <c:dLbl>
              <c:idx val="1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AFCA-4943-AA4B-9818CF1C0054}"/>
                </c:ext>
              </c:extLst>
            </c:dLbl>
            <c:dLbl>
              <c:idx val="19"/>
              <c:tx>
                <c:rich>
                  <a:bodyPr/>
                  <a:lstStyle/>
                  <a:p>
                    <a:fld id="{D3A73A13-E978-43BA-9925-B5830CDF862A}"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AFCA-4943-AA4B-9818CF1C0054}"/>
                </c:ext>
              </c:extLst>
            </c:dLbl>
            <c:dLbl>
              <c:idx val="20"/>
              <c:tx>
                <c:rich>
                  <a:bodyPr/>
                  <a:lstStyle/>
                  <a:p>
                    <a:fld id="{F046385A-F67C-403D-A55C-F7A1C8692404}"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AFCA-4943-AA4B-9818CF1C0054}"/>
                </c:ext>
              </c:extLst>
            </c:dLbl>
            <c:dLbl>
              <c:idx val="21"/>
              <c:tx>
                <c:rich>
                  <a:bodyPr/>
                  <a:lstStyle/>
                  <a:p>
                    <a:fld id="{898AD404-13A2-4EE7-A4DF-21C8DCBA4D20}"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AFCA-4943-AA4B-9818CF1C0054}"/>
                </c:ext>
              </c:extLst>
            </c:dLbl>
            <c:dLbl>
              <c:idx val="2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AFCA-4943-AA4B-9818CF1C0054}"/>
                </c:ext>
              </c:extLst>
            </c:dLbl>
            <c:dLbl>
              <c:idx val="23"/>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AFCA-4943-AA4B-9818CF1C0054}"/>
                </c:ext>
              </c:extLst>
            </c:dLbl>
            <c:dLbl>
              <c:idx val="2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AFCA-4943-AA4B-9818CF1C0054}"/>
                </c:ext>
              </c:extLst>
            </c:dLbl>
            <c:dLbl>
              <c:idx val="25"/>
              <c:tx>
                <c:rich>
                  <a:bodyPr/>
                  <a:lstStyle/>
                  <a:p>
                    <a:fld id="{E12256F6-1B12-4979-A9B8-3F2B04A74CC8}"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AFCA-4943-AA4B-9818CF1C0054}"/>
                </c:ext>
              </c:extLst>
            </c:dLbl>
            <c:dLbl>
              <c:idx val="26"/>
              <c:tx>
                <c:rich>
                  <a:bodyPr/>
                  <a:lstStyle/>
                  <a:p>
                    <a:fld id="{351D5961-BB92-48BF-B897-4A0EB73E4BFD}"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AFCA-4943-AA4B-9818CF1C0054}"/>
                </c:ext>
              </c:extLst>
            </c:dLbl>
            <c:dLbl>
              <c:idx val="27"/>
              <c:tx>
                <c:rich>
                  <a:bodyPr/>
                  <a:lstStyle/>
                  <a:p>
                    <a:fld id="{F8928565-E0ED-4511-BF4F-72499E1E72B5}"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AFCA-4943-AA4B-9818CF1C0054}"/>
                </c:ext>
              </c:extLst>
            </c:dLbl>
            <c:dLbl>
              <c:idx val="28"/>
              <c:tx>
                <c:rich>
                  <a:bodyPr/>
                  <a:lstStyle/>
                  <a:p>
                    <a:fld id="{90BBF131-B1D5-4291-B72B-DDE6B9582F5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AFCA-4943-AA4B-9818CF1C0054}"/>
                </c:ext>
              </c:extLst>
            </c:dLbl>
            <c:dLbl>
              <c:idx val="29"/>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AFCA-4943-AA4B-9818CF1C0054}"/>
                </c:ext>
              </c:extLst>
            </c:dLbl>
            <c:dLbl>
              <c:idx val="3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AFCA-4943-AA4B-9818CF1C0054}"/>
                </c:ext>
              </c:extLst>
            </c:dLbl>
            <c:dLbl>
              <c:idx val="31"/>
              <c:tx>
                <c:rich>
                  <a:bodyPr/>
                  <a:lstStyle/>
                  <a:p>
                    <a:fld id="{AC04368F-FDF9-4859-97A2-74E557C3749B}"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AFCA-4943-AA4B-9818CF1C0054}"/>
                </c:ext>
              </c:extLst>
            </c:dLbl>
            <c:dLbl>
              <c:idx val="32"/>
              <c:tx>
                <c:rich>
                  <a:bodyPr/>
                  <a:lstStyle/>
                  <a:p>
                    <a:fld id="{E27615CC-3775-4C90-AC6F-A96CF03130AA}"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AFCA-4943-AA4B-9818CF1C0054}"/>
                </c:ext>
              </c:extLst>
            </c:dLbl>
            <c:dLbl>
              <c:idx val="33"/>
              <c:tx>
                <c:rich>
                  <a:bodyPr/>
                  <a:lstStyle/>
                  <a:p>
                    <a:fld id="{4203F1CF-697B-4879-960A-563DB1CF83E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AFCA-4943-AA4B-9818CF1C0054}"/>
                </c:ext>
              </c:extLst>
            </c:dLbl>
            <c:dLbl>
              <c:idx val="3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AFCA-4943-AA4B-9818CF1C0054}"/>
                </c:ext>
              </c:extLst>
            </c:dLbl>
            <c:dLbl>
              <c:idx val="35"/>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AFCA-4943-AA4B-9818CF1C0054}"/>
                </c:ext>
              </c:extLst>
            </c:dLbl>
            <c:dLbl>
              <c:idx val="3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AFCA-4943-AA4B-9818CF1C0054}"/>
                </c:ext>
              </c:extLst>
            </c:dLbl>
            <c:dLbl>
              <c:idx val="37"/>
              <c:tx>
                <c:rich>
                  <a:bodyPr/>
                  <a:lstStyle/>
                  <a:p>
                    <a:fld id="{FB69F2FE-79FA-49FF-8ADD-B1C902498870}"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AFCA-4943-AA4B-9818CF1C0054}"/>
                </c:ext>
              </c:extLst>
            </c:dLbl>
            <c:dLbl>
              <c:idx val="38"/>
              <c:tx>
                <c:rich>
                  <a:bodyPr/>
                  <a:lstStyle/>
                  <a:p>
                    <a:fld id="{2829C47D-CAE4-4C1F-BB6F-E90B28FD2316}"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CD8B673B-EB43-4062-8D39-55B036C12315}"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AFCA-4943-AA4B-9818CF1C0054}"/>
                </c:ext>
              </c:extLst>
            </c:dLbl>
            <c:dLbl>
              <c:idx val="4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AFCA-4943-AA4B-9818CF1C0054}"/>
                </c:ext>
              </c:extLst>
            </c:dLbl>
            <c:dLbl>
              <c:idx val="4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AFCA-4943-AA4B-9818CF1C0054}"/>
                </c:ext>
              </c:extLst>
            </c:dLbl>
            <c:dLbl>
              <c:idx val="4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AFCA-4943-AA4B-9818CF1C0054}"/>
                </c:ext>
              </c:extLst>
            </c:dLbl>
            <c:dLbl>
              <c:idx val="43"/>
              <c:tx>
                <c:rich>
                  <a:bodyPr/>
                  <a:lstStyle/>
                  <a:p>
                    <a:fld id="{2DF5179D-A340-4291-BD42-70AF5E8995B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AFCA-4943-AA4B-9818CF1C0054}"/>
                </c:ext>
              </c:extLst>
            </c:dLbl>
            <c:dLbl>
              <c:idx val="44"/>
              <c:tx>
                <c:rich>
                  <a:bodyPr/>
                  <a:lstStyle/>
                  <a:p>
                    <a:fld id="{147B93EA-D59E-4006-B3ED-ED5CAB515C99}"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AFCA-4943-AA4B-9818CF1C0054}"/>
                </c:ext>
              </c:extLst>
            </c:dLbl>
            <c:dLbl>
              <c:idx val="45"/>
              <c:tx>
                <c:rich>
                  <a:bodyPr/>
                  <a:lstStyle/>
                  <a:p>
                    <a:fld id="{CD841F4F-7490-43AC-AB95-4E7966EDF11A}"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AFCA-4943-AA4B-9818CF1C0054}"/>
                </c:ext>
              </c:extLst>
            </c:dLbl>
            <c:dLbl>
              <c:idx val="4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AFCA-4943-AA4B-9818CF1C0054}"/>
                </c:ext>
              </c:extLst>
            </c:dLbl>
            <c:dLbl>
              <c:idx val="4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AFCA-4943-AA4B-9818CF1C0054}"/>
                </c:ext>
              </c:extLst>
            </c:dLbl>
            <c:dLbl>
              <c:idx val="4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AFCA-4943-AA4B-9818CF1C0054}"/>
                </c:ext>
              </c:extLst>
            </c:dLbl>
            <c:dLbl>
              <c:idx val="49"/>
              <c:tx>
                <c:rich>
                  <a:bodyPr/>
                  <a:lstStyle/>
                  <a:p>
                    <a:fld id="{44E13A10-8C26-4B81-8267-8F1351682E6A}"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AFCA-4943-AA4B-9818CF1C0054}"/>
                </c:ext>
              </c:extLst>
            </c:dLbl>
            <c:dLbl>
              <c:idx val="50"/>
              <c:tx>
                <c:rich>
                  <a:bodyPr/>
                  <a:lstStyle/>
                  <a:p>
                    <a:fld id="{59BBC634-149A-4B91-9D40-DE166C05C39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AFCA-4943-AA4B-9818CF1C0054}"/>
                </c:ext>
              </c:extLst>
            </c:dLbl>
            <c:dLbl>
              <c:idx val="51"/>
              <c:tx>
                <c:rich>
                  <a:bodyPr/>
                  <a:lstStyle/>
                  <a:p>
                    <a:fld id="{01F72393-4359-4E94-8D9D-E2F7759B4BC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A3A68A9F-7C28-4BB6-9988-0EE528E6D7F8}"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B2C-A45E-07CB64A14B3B}"/>
                </c:ext>
              </c:extLst>
            </c:dLbl>
            <c:dLbl>
              <c:idx val="1"/>
              <c:tx>
                <c:rich>
                  <a:bodyPr/>
                  <a:lstStyle/>
                  <a:p>
                    <a:fld id="{CF519479-0718-4C4D-86A5-C75B30E10662}" type="CELLRANGE">
                      <a:rPr lang="en-CH"/>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B2C-A45E-07CB64A14B3B}"/>
                </c:ext>
              </c:extLst>
            </c:dLbl>
            <c:dLbl>
              <c:idx val="2"/>
              <c:delete val="1"/>
              <c:extLst>
                <c:ext xmlns:c15="http://schemas.microsoft.com/office/drawing/2012/chart" uri="{CE6537A1-D6FC-4f65-9D91-7224C49458BB}"/>
                <c:ext xmlns:c16="http://schemas.microsoft.com/office/drawing/2014/chart" uri="{C3380CC4-5D6E-409C-BE32-E72D297353CC}">
                  <c16:uniqueId val="{00000002-48EF-4B2C-A45E-07CB64A14B3B}"/>
                </c:ext>
              </c:extLst>
            </c:dLbl>
            <c:dLbl>
              <c:idx val="3"/>
              <c:tx>
                <c:rich>
                  <a:bodyPr/>
                  <a:lstStyle/>
                  <a:p>
                    <a:fld id="{B7BBF3C6-5B5B-4C75-A1C8-2F3B20F09CB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B2C-A45E-07CB64A14B3B}"/>
                </c:ext>
              </c:extLst>
            </c:dLbl>
            <c:dLbl>
              <c:idx val="4"/>
              <c:tx>
                <c:rich>
                  <a:bodyPr/>
                  <a:lstStyle/>
                  <a:p>
                    <a:fld id="{F49CE29C-F565-4FC7-9E4A-C2941F979CA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B2C-A45E-07CB64A14B3B}"/>
                </c:ext>
              </c:extLst>
            </c:dLbl>
            <c:dLbl>
              <c:idx val="5"/>
              <c:tx>
                <c:rich>
                  <a:bodyPr/>
                  <a:lstStyle/>
                  <a:p>
                    <a:fld id="{C9F0C1E0-A220-4735-A7AF-9712B5E2073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B2C-A45E-07CB64A14B3B}"/>
                </c:ext>
              </c:extLst>
            </c:dLbl>
            <c:dLbl>
              <c:idx val="6"/>
              <c:tx>
                <c:rich>
                  <a:bodyPr/>
                  <a:lstStyle/>
                  <a:p>
                    <a:fld id="{C8008ADF-04ED-4F94-8412-37CB767655D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B2C-A45E-07CB64A14B3B}"/>
                </c:ext>
              </c:extLst>
            </c:dLbl>
            <c:dLbl>
              <c:idx val="7"/>
              <c:tx>
                <c:rich>
                  <a:bodyPr/>
                  <a:lstStyle/>
                  <a:p>
                    <a:fld id="{F7DBECB4-4068-4901-8742-D2B83582275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B2C-A45E-07CB64A14B3B}"/>
                </c:ext>
              </c:extLst>
            </c:dLbl>
            <c:dLbl>
              <c:idx val="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8-48EF-4B2C-A45E-07CB64A14B3B}"/>
                </c:ext>
              </c:extLst>
            </c:dLbl>
            <c:dLbl>
              <c:idx val="9"/>
              <c:tx>
                <c:rich>
                  <a:bodyPr/>
                  <a:lstStyle/>
                  <a:p>
                    <a:fld id="{4F5863F1-F452-48B8-A060-789C82D7EF8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8EF-4B2C-A45E-07CB64A14B3B}"/>
                </c:ext>
              </c:extLst>
            </c:dLbl>
            <c:dLbl>
              <c:idx val="1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48EF-4B2C-A45E-07CB64A14B3B}"/>
                </c:ext>
              </c:extLst>
            </c:dLbl>
            <c:dLbl>
              <c:idx val="1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48EF-4B2C-A45E-07CB64A14B3B}"/>
                </c:ext>
              </c:extLst>
            </c:dLbl>
            <c:dLbl>
              <c:idx val="12"/>
              <c:tx>
                <c:rich>
                  <a:bodyPr/>
                  <a:lstStyle/>
                  <a:p>
                    <a:fld id="{416AC08D-FAC8-4FCF-AF58-FFB8A0DEC32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8EF-4B2C-A45E-07CB64A14B3B}"/>
                </c:ext>
              </c:extLst>
            </c:dLbl>
            <c:dLbl>
              <c:idx val="13"/>
              <c:tx>
                <c:rich>
                  <a:bodyPr/>
                  <a:lstStyle/>
                  <a:p>
                    <a:fld id="{78844ABC-5426-4CF5-ADF9-44BE1E6D48F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8EF-4B2C-A45E-07CB64A14B3B}"/>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E-48EF-4B2C-A45E-07CB64A14B3B}"/>
                </c:ext>
              </c:extLst>
            </c:dLbl>
            <c:dLbl>
              <c:idx val="15"/>
              <c:tx>
                <c:rich>
                  <a:bodyPr/>
                  <a:lstStyle/>
                  <a:p>
                    <a:fld id="{5D9C83A4-450E-4131-9BDD-6B5AED85373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8EF-4B2C-A45E-07CB64A14B3B}"/>
                </c:ext>
              </c:extLst>
            </c:dLbl>
            <c:dLbl>
              <c:idx val="16"/>
              <c:tx>
                <c:rich>
                  <a:bodyPr/>
                  <a:lstStyle/>
                  <a:p>
                    <a:fld id="{3C05FE32-D35F-4741-B6A7-C0F4CBF346E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8EF-4B2C-A45E-07CB64A14B3B}"/>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48EF-4B2C-A45E-07CB64A14B3B}"/>
                </c:ext>
              </c:extLst>
            </c:dLbl>
            <c:dLbl>
              <c:idx val="18"/>
              <c:tx>
                <c:rich>
                  <a:bodyPr/>
                  <a:lstStyle/>
                  <a:p>
                    <a:fld id="{742CE6DE-496A-42CF-8CCF-0F9625C7EEA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8EF-4B2C-A45E-07CB64A14B3B}"/>
                </c:ext>
              </c:extLst>
            </c:dLbl>
            <c:dLbl>
              <c:idx val="19"/>
              <c:tx>
                <c:rich>
                  <a:bodyPr/>
                  <a:lstStyle/>
                  <a:p>
                    <a:fld id="{6D08F3D4-AD5D-472A-8633-4D1618662E2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8EF-4B2C-A45E-07CB64A14B3B}"/>
                </c:ext>
              </c:extLst>
            </c:dLbl>
            <c:dLbl>
              <c:idx val="20"/>
              <c:tx>
                <c:rich>
                  <a:bodyPr/>
                  <a:lstStyle/>
                  <a:p>
                    <a:fld id="{A43A7AB3-8C1D-4B67-812E-0C22A07EBBD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8EF-4B2C-A45E-07CB64A14B3B}"/>
                </c:ext>
              </c:extLst>
            </c:dLbl>
            <c:dLbl>
              <c:idx val="21"/>
              <c:tx>
                <c:rich>
                  <a:bodyPr/>
                  <a:lstStyle/>
                  <a:p>
                    <a:fld id="{3451705F-B308-4927-A31D-616AA1F067F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8EF-4B2C-A45E-07CB64A14B3B}"/>
                </c:ext>
              </c:extLst>
            </c:dLbl>
            <c:dLbl>
              <c:idx val="22"/>
              <c:tx>
                <c:rich>
                  <a:bodyPr/>
                  <a:lstStyle/>
                  <a:p>
                    <a:fld id="{892F677D-BB0F-4BED-A5B0-2D8057933A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8EF-4B2C-A45E-07CB64A14B3B}"/>
                </c:ext>
              </c:extLst>
            </c:dLbl>
            <c:dLbl>
              <c:idx val="23"/>
              <c:tx>
                <c:rich>
                  <a:bodyPr/>
                  <a:lstStyle/>
                  <a:p>
                    <a:fld id="{70807DFE-5D84-44ED-9319-426595F4C8F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8EF-4B2C-A45E-07CB64A14B3B}"/>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48EF-4B2C-A45E-07CB64A14B3B}"/>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48EF-4B2C-A45E-07CB64A14B3B}"/>
                </c:ext>
              </c:extLst>
            </c:dLbl>
            <c:dLbl>
              <c:idx val="26"/>
              <c:tx>
                <c:rich>
                  <a:bodyPr/>
                  <a:lstStyle/>
                  <a:p>
                    <a:fld id="{C29FB267-608B-41E7-886D-65D004175BD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8EF-4B2C-A45E-07CB64A14B3B}"/>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48EF-4B2C-A45E-07CB64A14B3B}"/>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48EF-4B2C-A45E-07CB64A14B3B}"/>
                </c:ext>
              </c:extLst>
            </c:dLbl>
            <c:dLbl>
              <c:idx val="29"/>
              <c:tx>
                <c:rich>
                  <a:bodyPr/>
                  <a:lstStyle/>
                  <a:p>
                    <a:fld id="{34A76AEF-3AC9-4B3F-9846-0E7357A891D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8EF-4B2C-A45E-07CB64A14B3B}"/>
                </c:ext>
              </c:extLst>
            </c:dLbl>
            <c:dLbl>
              <c:idx val="30"/>
              <c:tx>
                <c:rich>
                  <a:bodyPr/>
                  <a:lstStyle/>
                  <a:p>
                    <a:fld id="{9B489DAD-0ACA-4932-92C1-AC8D58BCA4A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8EF-4B2C-A45E-07CB64A14B3B}"/>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48EF-4B2C-A45E-07CB64A14B3B}"/>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48EF-4B2C-A45E-07CB64A14B3B}"/>
                </c:ext>
              </c:extLst>
            </c:dLbl>
            <c:dLbl>
              <c:idx val="33"/>
              <c:tx>
                <c:rich>
                  <a:bodyPr/>
                  <a:lstStyle/>
                  <a:p>
                    <a:fld id="{870F457C-7221-4C16-A57B-567A4961A00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8EF-4B2C-A45E-07CB64A14B3B}"/>
                </c:ext>
              </c:extLst>
            </c:dLbl>
            <c:dLbl>
              <c:idx val="34"/>
              <c:tx>
                <c:rich>
                  <a:bodyPr/>
                  <a:lstStyle/>
                  <a:p>
                    <a:fld id="{4B5F03B3-5D2F-449D-93E7-1183EA01ADE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8EF-4B2C-A45E-07CB64A14B3B}"/>
                </c:ext>
              </c:extLst>
            </c:dLbl>
            <c:dLbl>
              <c:idx val="35"/>
              <c:tx>
                <c:rich>
                  <a:bodyPr/>
                  <a:lstStyle/>
                  <a:p>
                    <a:fld id="{CD1FC1B9-AD60-4D91-931A-57B5080867C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8EF-4B2C-A45E-07CB64A14B3B}"/>
                </c:ext>
              </c:extLst>
            </c:dLbl>
            <c:dLbl>
              <c:idx val="36"/>
              <c:tx>
                <c:rich>
                  <a:bodyPr/>
                  <a:lstStyle/>
                  <a:p>
                    <a:fld id="{6EF3C76A-FAA2-46C3-9A3D-DA328518DD6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8EF-4B2C-A45E-07CB64A14B3B}"/>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48EF-4B2C-A45E-07CB64A14B3B}"/>
                </c:ext>
              </c:extLst>
            </c:dLbl>
            <c:dLbl>
              <c:idx val="38"/>
              <c:tx>
                <c:rich>
                  <a:bodyPr/>
                  <a:lstStyle/>
                  <a:p>
                    <a:fld id="{51131A4B-C842-4D4F-82C3-F39820AD218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8EF-4B2C-A45E-07CB64A14B3B}"/>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48EF-4B2C-A45E-07CB64A14B3B}"/>
                </c:ext>
              </c:extLst>
            </c:dLbl>
            <c:dLbl>
              <c:idx val="40"/>
              <c:tx>
                <c:rich>
                  <a:bodyPr/>
                  <a:lstStyle/>
                  <a:p>
                    <a:fld id="{FBE9AE77-D310-4EA4-95E7-D7C69262D90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8EF-4B2C-A45E-07CB64A14B3B}"/>
                </c:ext>
              </c:extLst>
            </c:dLbl>
            <c:dLbl>
              <c:idx val="41"/>
              <c:tx>
                <c:rich>
                  <a:bodyPr/>
                  <a:lstStyle/>
                  <a:p>
                    <a:fld id="{D7EDE5E1-D450-44B4-8E77-686BF1AE3A7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8EF-4B2C-A45E-07CB64A14B3B}"/>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48EF-4B2C-A45E-07CB64A14B3B}"/>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48EF-4B2C-A45E-07CB64A14B3B}"/>
                </c:ext>
              </c:extLst>
            </c:dLbl>
            <c:dLbl>
              <c:idx val="44"/>
              <c:tx>
                <c:rich>
                  <a:bodyPr/>
                  <a:lstStyle/>
                  <a:p>
                    <a:fld id="{0DBD5D97-89E1-4E78-B56B-121499681A2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8EF-4B2C-A45E-07CB64A14B3B}"/>
                </c:ext>
              </c:extLst>
            </c:dLbl>
            <c:dLbl>
              <c:idx val="45"/>
              <c:tx>
                <c:rich>
                  <a:bodyPr/>
                  <a:lstStyle/>
                  <a:p>
                    <a:fld id="{29446376-188C-4F5F-B362-DD5A2DBDA9C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8EF-4B2C-A45E-07CB64A14B3B}"/>
                </c:ext>
              </c:extLst>
            </c:dLbl>
            <c:dLbl>
              <c:idx val="46"/>
              <c:tx>
                <c:rich>
                  <a:bodyPr/>
                  <a:lstStyle/>
                  <a:p>
                    <a:fld id="{410B32FA-AFE1-4D67-8D67-49EF3B45C8D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48EF-4B2C-A45E-07CB64A14B3B}"/>
                </c:ext>
              </c:extLst>
            </c:dLbl>
            <c:dLbl>
              <c:idx val="47"/>
              <c:tx>
                <c:rich>
                  <a:bodyPr/>
                  <a:lstStyle/>
                  <a:p>
                    <a:fld id="{4E706987-C460-41D2-8DED-8B35A54A922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48EF-4B2C-A45E-07CB64A14B3B}"/>
                </c:ext>
              </c:extLst>
            </c:dLbl>
            <c:dLbl>
              <c:idx val="48"/>
              <c:tx>
                <c:rich>
                  <a:bodyPr/>
                  <a:lstStyle/>
                  <a:p>
                    <a:fld id="{4EB06B61-83B5-4B3B-AB21-058FE0E0862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48EF-4B2C-A45E-07CB64A14B3B}"/>
                </c:ext>
              </c:extLst>
            </c:dLbl>
            <c:dLbl>
              <c:idx val="4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48EF-4B2C-A45E-07CB64A14B3B}"/>
                </c:ext>
              </c:extLst>
            </c:dLbl>
            <c:dLbl>
              <c:idx val="5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48EF-4B2C-A45E-07CB64A14B3B}"/>
                </c:ext>
              </c:extLst>
            </c:dLbl>
            <c:dLbl>
              <c:idx val="51"/>
              <c:tx>
                <c:rich>
                  <a:bodyPr/>
                  <a:lstStyle/>
                  <a:p>
                    <a:fld id="{39A832D8-2D3D-472E-8ABC-B7CDFF9F397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48EF-4B2C-A45E-07CB64A14B3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48EF-4B2C-A45E-07CB64A14B3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48EF-4B2C-A45E-07CB64A14B3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1DD4-432D-86DC-6E7EECD7DC7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1DD4-432D-86DC-6E7EECD7DC7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7281-4004-839E-EC8ADA9B4F03}"/>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7281-4004-839E-EC8ADA9B4F03}"/>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44275310024208181"/>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B1A92717-376E-4221-98DC-42C150169BAE}" type="CELLRANGE">
                      <a:rPr lang="en-US"/>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522-4FFF-9E56-9731F6C7602B}"/>
                </c:ext>
              </c:extLst>
            </c:dLbl>
            <c:dLbl>
              <c:idx val="1"/>
              <c:tx>
                <c:rich>
                  <a:bodyPr/>
                  <a:lstStyle/>
                  <a:p>
                    <a:fld id="{A224B0FF-0E7D-40CA-A332-1C64767BF0D3}" type="CELLRANGE">
                      <a:rPr lang="en-CH"/>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1522-4FFF-9E56-9731F6C7602B}"/>
                </c:ext>
              </c:extLst>
            </c:dLbl>
            <c:dLbl>
              <c:idx val="2"/>
              <c:tx>
                <c:rich>
                  <a:bodyPr/>
                  <a:lstStyle/>
                  <a:p>
                    <a:fld id="{F51B5490-6D54-42BE-93C8-376D7F0AAFD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1522-4FFF-9E56-9731F6C7602B}"/>
                </c:ext>
              </c:extLst>
            </c:dLbl>
            <c:dLbl>
              <c:idx val="3"/>
              <c:tx>
                <c:rich>
                  <a:bodyPr/>
                  <a:lstStyle/>
                  <a:p>
                    <a:fld id="{2B8BBE49-07DF-4360-922C-7ECC0049C3BC}"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1522-4FFF-9E56-9731F6C7602B}"/>
                </c:ext>
              </c:extLst>
            </c:dLbl>
            <c:dLbl>
              <c:idx val="4"/>
              <c:tx>
                <c:rich>
                  <a:bodyPr/>
                  <a:lstStyle/>
                  <a:p>
                    <a:fld id="{6F3307B5-BEE7-4617-8B62-0E779A8777F0}"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1522-4FFF-9E56-9731F6C7602B}"/>
                </c:ext>
              </c:extLst>
            </c:dLbl>
            <c:dLbl>
              <c:idx val="5"/>
              <c:tx>
                <c:rich>
                  <a:bodyPr/>
                  <a:lstStyle/>
                  <a:p>
                    <a:fld id="{3EDE018D-CE03-43B1-BB78-E4D1057C4FB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522-4FFF-9E56-9731F6C7602B}"/>
                </c:ext>
              </c:extLst>
            </c:dLbl>
            <c:dLbl>
              <c:idx val="6"/>
              <c:tx>
                <c:rich>
                  <a:bodyPr/>
                  <a:lstStyle/>
                  <a:p>
                    <a:fld id="{830369BB-5DF2-406F-A15C-7F447F6DCF76}"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1522-4FFF-9E56-9731F6C7602B}"/>
                </c:ext>
              </c:extLst>
            </c:dLbl>
            <c:dLbl>
              <c:idx val="7"/>
              <c:tx>
                <c:rich>
                  <a:bodyPr/>
                  <a:lstStyle/>
                  <a:p>
                    <a:fld id="{913F24A2-9D3B-4494-AF18-88C961757092}"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522-4FFF-9E56-9731F6C7602B}"/>
                </c:ext>
              </c:extLst>
            </c:dLbl>
            <c:dLbl>
              <c:idx val="8"/>
              <c:tx>
                <c:rich>
                  <a:bodyPr/>
                  <a:lstStyle/>
                  <a:p>
                    <a:fld id="{9994D60E-AC27-4AC3-A309-3BE3BBA06FC2}"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1522-4FFF-9E56-9731F6C7602B}"/>
                </c:ext>
              </c:extLst>
            </c:dLbl>
            <c:dLbl>
              <c:idx val="9"/>
              <c:tx>
                <c:rich>
                  <a:bodyPr/>
                  <a:lstStyle/>
                  <a:p>
                    <a:fld id="{8A1B3278-A4A4-4604-B374-3DC560E503C4}"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522-4FFF-9E56-9731F6C7602B}"/>
                </c:ext>
              </c:extLst>
            </c:dLbl>
            <c:dLbl>
              <c:idx val="1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1522-4FFF-9E56-9731F6C7602B}"/>
                </c:ext>
              </c:extLst>
            </c:dLbl>
            <c:dLbl>
              <c:idx val="1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1522-4FFF-9E56-9731F6C7602B}"/>
                </c:ext>
              </c:extLst>
            </c:dLbl>
            <c:dLbl>
              <c:idx val="1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1522-4FFF-9E56-9731F6C7602B}"/>
                </c:ext>
              </c:extLst>
            </c:dLbl>
            <c:dLbl>
              <c:idx val="13"/>
              <c:tx>
                <c:rich>
                  <a:bodyPr/>
                  <a:lstStyle/>
                  <a:p>
                    <a:fld id="{9DFFA81F-6D53-4034-A06E-165D899D71ED}"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522-4FFF-9E56-9731F6C7602B}"/>
                </c:ext>
              </c:extLst>
            </c:dLbl>
            <c:dLbl>
              <c:idx val="14"/>
              <c:tx>
                <c:rich>
                  <a:bodyPr/>
                  <a:lstStyle/>
                  <a:p>
                    <a:fld id="{2E6BC2E8-7949-4507-A09E-30D00DFF4475}"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1522-4FFF-9E56-9731F6C7602B}"/>
                </c:ext>
              </c:extLst>
            </c:dLbl>
            <c:dLbl>
              <c:idx val="15"/>
              <c:tx>
                <c:rich>
                  <a:bodyPr/>
                  <a:lstStyle/>
                  <a:p>
                    <a:fld id="{46895D61-2C13-439B-B38F-4709B5A64D15}"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522-4FFF-9E56-9731F6C7602B}"/>
                </c:ext>
              </c:extLst>
            </c:dLbl>
            <c:dLbl>
              <c:idx val="1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1522-4FFF-9E56-9731F6C7602B}"/>
                </c:ext>
              </c:extLst>
            </c:dLbl>
            <c:dLbl>
              <c:idx val="1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1522-4FFF-9E56-9731F6C7602B}"/>
                </c:ext>
              </c:extLst>
            </c:dLbl>
            <c:dLbl>
              <c:idx val="1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1522-4FFF-9E56-9731F6C7602B}"/>
                </c:ext>
              </c:extLst>
            </c:dLbl>
            <c:dLbl>
              <c:idx val="19"/>
              <c:tx>
                <c:rich>
                  <a:bodyPr/>
                  <a:lstStyle/>
                  <a:p>
                    <a:fld id="{BD19C206-FC9B-4DA5-90EE-4937A6016D54}"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522-4FFF-9E56-9731F6C7602B}"/>
                </c:ext>
              </c:extLst>
            </c:dLbl>
            <c:dLbl>
              <c:idx val="20"/>
              <c:tx>
                <c:rich>
                  <a:bodyPr/>
                  <a:lstStyle/>
                  <a:p>
                    <a:fld id="{15CC88DE-2172-438E-B7C0-E344C607CE59}"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1522-4FFF-9E56-9731F6C7602B}"/>
                </c:ext>
              </c:extLst>
            </c:dLbl>
            <c:dLbl>
              <c:idx val="21"/>
              <c:tx>
                <c:rich>
                  <a:bodyPr/>
                  <a:lstStyle/>
                  <a:p>
                    <a:fld id="{AE4A93A9-FF5F-4D5A-84A4-090FBD3C64E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522-4FFF-9E56-9731F6C7602B}"/>
                </c:ext>
              </c:extLst>
            </c:dLbl>
            <c:dLbl>
              <c:idx val="2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1522-4FFF-9E56-9731F6C7602B}"/>
                </c:ext>
              </c:extLst>
            </c:dLbl>
            <c:dLbl>
              <c:idx val="23"/>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1522-4FFF-9E56-9731F6C7602B}"/>
                </c:ext>
              </c:extLst>
            </c:dLbl>
            <c:dLbl>
              <c:idx val="2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1522-4FFF-9E56-9731F6C7602B}"/>
                </c:ext>
              </c:extLst>
            </c:dLbl>
            <c:dLbl>
              <c:idx val="25"/>
              <c:tx>
                <c:rich>
                  <a:bodyPr/>
                  <a:lstStyle/>
                  <a:p>
                    <a:fld id="{6BAB147A-5877-4E8E-A7B2-16FFD1981FA7}"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522-4FFF-9E56-9731F6C7602B}"/>
                </c:ext>
              </c:extLst>
            </c:dLbl>
            <c:dLbl>
              <c:idx val="26"/>
              <c:tx>
                <c:rich>
                  <a:bodyPr/>
                  <a:lstStyle/>
                  <a:p>
                    <a:fld id="{BEBFDADD-0D99-4987-A4FC-66402988A77B}"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1522-4FFF-9E56-9731F6C7602B}"/>
                </c:ext>
              </c:extLst>
            </c:dLbl>
            <c:dLbl>
              <c:idx val="27"/>
              <c:tx>
                <c:rich>
                  <a:bodyPr/>
                  <a:lstStyle/>
                  <a:p>
                    <a:fld id="{A09EBFA7-5593-42CE-91F6-31E42625F760}"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522-4FFF-9E56-9731F6C7602B}"/>
                </c:ext>
              </c:extLst>
            </c:dLbl>
            <c:dLbl>
              <c:idx val="28"/>
              <c:tx>
                <c:rich>
                  <a:bodyPr/>
                  <a:lstStyle/>
                  <a:p>
                    <a:fld id="{17699F04-0656-4848-9E7A-0B8BB82451A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1522-4FFF-9E56-9731F6C7602B}"/>
                </c:ext>
              </c:extLst>
            </c:dLbl>
            <c:dLbl>
              <c:idx val="29"/>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1522-4FFF-9E56-9731F6C7602B}"/>
                </c:ext>
              </c:extLst>
            </c:dLbl>
            <c:dLbl>
              <c:idx val="3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1522-4FFF-9E56-9731F6C7602B}"/>
                </c:ext>
              </c:extLst>
            </c:dLbl>
            <c:dLbl>
              <c:idx val="31"/>
              <c:tx>
                <c:rich>
                  <a:bodyPr/>
                  <a:lstStyle/>
                  <a:p>
                    <a:fld id="{27424BD0-4DA7-4C65-A593-C04EEB0E6A6B}"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522-4FFF-9E56-9731F6C7602B}"/>
                </c:ext>
              </c:extLst>
            </c:dLbl>
            <c:dLbl>
              <c:idx val="32"/>
              <c:tx>
                <c:rich>
                  <a:bodyPr/>
                  <a:lstStyle/>
                  <a:p>
                    <a:fld id="{8075CF5A-1023-4BA9-B15B-88168206F438}"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1522-4FFF-9E56-9731F6C7602B}"/>
                </c:ext>
              </c:extLst>
            </c:dLbl>
            <c:dLbl>
              <c:idx val="33"/>
              <c:tx>
                <c:rich>
                  <a:bodyPr/>
                  <a:lstStyle/>
                  <a:p>
                    <a:fld id="{365C5D7F-52D0-4549-8E2B-283679164173}"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522-4FFF-9E56-9731F6C7602B}"/>
                </c:ext>
              </c:extLst>
            </c:dLbl>
            <c:dLbl>
              <c:idx val="3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1522-4FFF-9E56-9731F6C7602B}"/>
                </c:ext>
              </c:extLst>
            </c:dLbl>
            <c:dLbl>
              <c:idx val="35"/>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1522-4FFF-9E56-9731F6C7602B}"/>
                </c:ext>
              </c:extLst>
            </c:dLbl>
            <c:dLbl>
              <c:idx val="3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1522-4FFF-9E56-9731F6C7602B}"/>
                </c:ext>
              </c:extLst>
            </c:dLbl>
            <c:dLbl>
              <c:idx val="37"/>
              <c:tx>
                <c:rich>
                  <a:bodyPr/>
                  <a:lstStyle/>
                  <a:p>
                    <a:fld id="{A184DF65-51E1-4CA3-A42D-46FD7EE7F950}"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522-4FFF-9E56-9731F6C7602B}"/>
                </c:ext>
              </c:extLst>
            </c:dLbl>
            <c:dLbl>
              <c:idx val="38"/>
              <c:tx>
                <c:rich>
                  <a:bodyPr/>
                  <a:lstStyle/>
                  <a:p>
                    <a:fld id="{600A5A84-41A7-44B1-8C17-F675CB1CC0AC}"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1522-4FFF-9E56-9731F6C7602B}"/>
                </c:ext>
              </c:extLst>
            </c:dLbl>
            <c:dLbl>
              <c:idx val="39"/>
              <c:tx>
                <c:rich>
                  <a:bodyPr/>
                  <a:lstStyle/>
                  <a:p>
                    <a:fld id="{2063599D-6619-4888-B5DD-2EF72322BA85}"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522-4FFF-9E56-9731F6C7602B}"/>
                </c:ext>
              </c:extLst>
            </c:dLbl>
            <c:dLbl>
              <c:idx val="4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1522-4FFF-9E56-9731F6C7602B}"/>
                </c:ext>
              </c:extLst>
            </c:dLbl>
            <c:dLbl>
              <c:idx val="4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1522-4FFF-9E56-9731F6C7602B}"/>
                </c:ext>
              </c:extLst>
            </c:dLbl>
            <c:dLbl>
              <c:idx val="4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1522-4FFF-9E56-9731F6C7602B}"/>
                </c:ext>
              </c:extLst>
            </c:dLbl>
            <c:dLbl>
              <c:idx val="43"/>
              <c:tx>
                <c:rich>
                  <a:bodyPr/>
                  <a:lstStyle/>
                  <a:p>
                    <a:fld id="{D7271B72-6EE4-4FCD-B219-2F1F607E6438}"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1522-4FFF-9E56-9731F6C7602B}"/>
                </c:ext>
              </c:extLst>
            </c:dLbl>
            <c:dLbl>
              <c:idx val="44"/>
              <c:tx>
                <c:rich>
                  <a:bodyPr/>
                  <a:lstStyle/>
                  <a:p>
                    <a:fld id="{97B21CAC-1E86-4280-937E-8E71DDE5739F}"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1522-4FFF-9E56-9731F6C7602B}"/>
                </c:ext>
              </c:extLst>
            </c:dLbl>
            <c:dLbl>
              <c:idx val="45"/>
              <c:tx>
                <c:rich>
                  <a:bodyPr/>
                  <a:lstStyle/>
                  <a:p>
                    <a:fld id="{37BB65E0-D7DA-4C4E-9C6C-B8A0F5EB5CC5}"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1522-4FFF-9E56-9731F6C7602B}"/>
                </c:ext>
              </c:extLst>
            </c:dLbl>
            <c:dLbl>
              <c:idx val="4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1522-4FFF-9E56-9731F6C7602B}"/>
                </c:ext>
              </c:extLst>
            </c:dLbl>
            <c:dLbl>
              <c:idx val="4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1522-4FFF-9E56-9731F6C7602B}"/>
                </c:ext>
              </c:extLst>
            </c:dLbl>
            <c:dLbl>
              <c:idx val="4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1522-4FFF-9E56-9731F6C7602B}"/>
                </c:ext>
              </c:extLst>
            </c:dLbl>
            <c:dLbl>
              <c:idx val="49"/>
              <c:tx>
                <c:rich>
                  <a:bodyPr/>
                  <a:lstStyle/>
                  <a:p>
                    <a:fld id="{1CC2700F-1BC2-4726-82A8-7AECF4AF6AA1}"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1522-4FFF-9E56-9731F6C7602B}"/>
                </c:ext>
              </c:extLst>
            </c:dLbl>
            <c:dLbl>
              <c:idx val="50"/>
              <c:tx>
                <c:rich>
                  <a:bodyPr/>
                  <a:lstStyle/>
                  <a:p>
                    <a:fld id="{EC99111A-55F6-4905-9212-1B59F5432A8A}"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1522-4FFF-9E56-9731F6C7602B}"/>
                </c:ext>
              </c:extLst>
            </c:dLbl>
            <c:dLbl>
              <c:idx val="51"/>
              <c:tx>
                <c:rich>
                  <a:bodyPr/>
                  <a:lstStyle/>
                  <a:p>
                    <a:fld id="{405CA8C7-1B21-4BF6-9F43-F97AE5DE49D9}" type="CELLRANGE">
                      <a:rPr lang="en-GB"/>
                      <a:pPr/>
                      <a:t>[CELLRANGE]</a:t>
                    </a:fld>
                    <a:endParaRPr lang="en-GB"/>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1522-4FFF-9E56-9731F6C7602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1522-4FFF-9E56-9731F6C7602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1522-4FFF-9E56-9731F6C7602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E782C-E550-452E-9FE3-91B8E17AF226}" type="datetimeFigureOut">
              <a:rPr lang="en-AE" smtClean="0"/>
              <a:t>21/09/2025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683E8-0D0A-4C02-8331-429BD4A453B1}" type="slidenum">
              <a:rPr lang="en-AE" smtClean="0"/>
              <a:t>‹#›</a:t>
            </a:fld>
            <a:endParaRPr lang="en-AE"/>
          </a:p>
        </p:txBody>
      </p:sp>
    </p:spTree>
    <p:extLst>
      <p:ext uri="{BB962C8B-B14F-4D97-AF65-F5344CB8AC3E}">
        <p14:creationId xmlns:p14="http://schemas.microsoft.com/office/powerpoint/2010/main" val="15714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EF5B9-441A-4523-1ACE-593161F844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5B149-09B5-9BFC-B9FE-862E33482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BF498F-52A1-49CE-F97E-7C2102F38A51}"/>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881C2A81-3512-D72C-17BC-12FC847B80B4}"/>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3371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dirty="0"/>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6367651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280142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6060492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9/21/2025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5468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9/21/2025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21583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0193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76017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15524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4950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9/21/2025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66408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21/09/2025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46204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9/21/2025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4816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21/09/2025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524438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21/09/2025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03046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21/09/2025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932298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771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9/21/2025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37479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9/21/2025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89406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329215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7104506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1885971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9/21/2025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7490364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9/21/2025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05497040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049293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dirty="0"/>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9/21/2025</a:t>
            </a:fld>
            <a:endParaRPr lang="en-US"/>
          </a:p>
        </p:txBody>
      </p:sp>
    </p:spTree>
    <p:extLst>
      <p:ext uri="{BB962C8B-B14F-4D97-AF65-F5344CB8AC3E}">
        <p14:creationId xmlns:p14="http://schemas.microsoft.com/office/powerpoint/2010/main" val="1848249703"/>
      </p:ext>
    </p:extLst>
  </p:cSld>
  <p:clrMap bg1="lt1" tx1="dk1" bg2="lt2" tx2="dk2" accent1="accent1" accent2="accent2" accent3="accent3" accent4="accent4" accent5="accent5" accent6="accent6" hlink="hlink" folHlink="folHlink"/>
  <p:sldLayoutIdLst>
    <p:sldLayoutId id="2147483895"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18" r:id="rId21"/>
    <p:sldLayoutId id="2147483919" r:id="rId22"/>
    <p:sldLayoutId id="2147483954" r:id="rId23"/>
    <p:sldLayoutId id="214748395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8.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1.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2.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3.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4.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9.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8" Type="http://schemas.openxmlformats.org/officeDocument/2006/relationships/chart" Target="../charts/chart23.xml"/><Relationship Id="rId3" Type="http://schemas.openxmlformats.org/officeDocument/2006/relationships/oleObject" Target="../embeddings/oleObject28.bin"/><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5.xml"/><Relationship Id="rId5" Type="http://schemas.openxmlformats.org/officeDocument/2006/relationships/chart" Target="../charts/chart24.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6.xml"/><Relationship Id="rId4" Type="http://schemas.openxmlformats.org/officeDocument/2006/relationships/image" Target="../media/image31.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image" Target="../media/image31.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30.bin"/><Relationship Id="rId7" Type="http://schemas.openxmlformats.org/officeDocument/2006/relationships/chart" Target="../charts/chart31.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30.xml"/><Relationship Id="rId5" Type="http://schemas.openxmlformats.org/officeDocument/2006/relationships/chart" Target="../charts/chart29.xml"/><Relationship Id="rId4" Type="http://schemas.openxmlformats.org/officeDocument/2006/relationships/image" Target="../media/image31.emf"/></Relationships>
</file>

<file path=ppt/slides/_rels/slide24.xml.rels><?xml version="1.0" encoding="UTF-8" standalone="yes"?>
<Relationships xmlns="http://schemas.openxmlformats.org/package/2006/relationships"><Relationship Id="rId8" Type="http://schemas.openxmlformats.org/officeDocument/2006/relationships/chart" Target="../charts/chart35.xml"/><Relationship Id="rId3" Type="http://schemas.openxmlformats.org/officeDocument/2006/relationships/oleObject" Target="../embeddings/oleObject30.bin"/><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33.xml"/><Relationship Id="rId5" Type="http://schemas.openxmlformats.org/officeDocument/2006/relationships/chart" Target="../charts/chart32.xml"/><Relationship Id="rId4" Type="http://schemas.openxmlformats.org/officeDocument/2006/relationships/image" Target="../media/image31.emf"/></Relationships>
</file>

<file path=ppt/slides/_rels/slide25.xml.rels><?xml version="1.0" encoding="UTF-8" standalone="yes"?>
<Relationships xmlns="http://schemas.openxmlformats.org/package/2006/relationships"><Relationship Id="rId8" Type="http://schemas.openxmlformats.org/officeDocument/2006/relationships/chart" Target="../charts/chart39.xml"/><Relationship Id="rId3" Type="http://schemas.openxmlformats.org/officeDocument/2006/relationships/oleObject" Target="../embeddings/oleObject30.bin"/><Relationship Id="rId7" Type="http://schemas.openxmlformats.org/officeDocument/2006/relationships/chart" Target="../charts/chart3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31.emf"/><Relationship Id="rId9" Type="http://schemas.openxmlformats.org/officeDocument/2006/relationships/chart" Target="../charts/chart40.xml"/></Relationships>
</file>

<file path=ppt/slides/_rels/slide26.xml.rels><?xml version="1.0" encoding="UTF-8" standalone="yes"?>
<Relationships xmlns="http://schemas.openxmlformats.org/package/2006/relationships"><Relationship Id="rId8" Type="http://schemas.openxmlformats.org/officeDocument/2006/relationships/chart" Target="../charts/chart44.xml"/><Relationship Id="rId3" Type="http://schemas.openxmlformats.org/officeDocument/2006/relationships/chart" Target="../charts/chart41.xml"/><Relationship Id="rId7" Type="http://schemas.openxmlformats.org/officeDocument/2006/relationships/chart" Target="../charts/chart43.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42.xml"/><Relationship Id="rId5" Type="http://schemas.openxmlformats.org/officeDocument/2006/relationships/image" Target="../media/image31.emf"/><Relationship Id="rId10" Type="http://schemas.openxmlformats.org/officeDocument/2006/relationships/chart" Target="../charts/chart46.xml"/><Relationship Id="rId4" Type="http://schemas.openxmlformats.org/officeDocument/2006/relationships/oleObject" Target="../embeddings/oleObject30.bin"/><Relationship Id="rId9" Type="http://schemas.openxmlformats.org/officeDocument/2006/relationships/chart" Target="../charts/chart4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4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49.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4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9.xml.rels><?xml version="1.0" encoding="UTF-8" standalone="yes"?>
<Relationships xmlns="http://schemas.openxmlformats.org/package/2006/relationships"><Relationship Id="rId8" Type="http://schemas.openxmlformats.org/officeDocument/2006/relationships/chart" Target="../charts/chart52.xml"/><Relationship Id="rId3" Type="http://schemas.openxmlformats.org/officeDocument/2006/relationships/notesSlide" Target="../notesSlides/notesSlide10.xml"/><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50.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8" Type="http://schemas.openxmlformats.org/officeDocument/2006/relationships/chart" Target="../charts/chart55.xml"/><Relationship Id="rId3" Type="http://schemas.openxmlformats.org/officeDocument/2006/relationships/notesSlide" Target="../notesSlides/notesSlide11.xml"/><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53.xml"/><Relationship Id="rId5" Type="http://schemas.openxmlformats.org/officeDocument/2006/relationships/image" Target="../media/image32.emf"/><Relationship Id="rId4" Type="http://schemas.openxmlformats.org/officeDocument/2006/relationships/oleObject" Target="../embeddings/oleObject31.bin"/><Relationship Id="rId9" Type="http://schemas.openxmlformats.org/officeDocument/2006/relationships/chart" Target="../charts/chart56.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5.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7.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6.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9/21/2025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137946498"/>
              </p:ext>
            </p:extLst>
          </p:nvPr>
        </p:nvGraphicFramePr>
        <p:xfrm>
          <a:off x="496832" y="1140421"/>
          <a:ext cx="8147060" cy="3591917"/>
        </p:xfrm>
        <a:graphic>
          <a:graphicData uri="http://schemas.openxmlformats.org/drawingml/2006/table">
            <a:tbl>
              <a:tblPr firstRow="1" bandRow="1">
                <a:tableStyleId>{5C22544A-7EE6-4342-B048-85BDC9FD1C3A}</a:tableStyleId>
              </a:tblPr>
              <a:tblGrid>
                <a:gridCol w="1629412">
                  <a:extLst>
                    <a:ext uri="{9D8B030D-6E8A-4147-A177-3AD203B41FA5}">
                      <a16:colId xmlns:a16="http://schemas.microsoft.com/office/drawing/2014/main" val="654108321"/>
                    </a:ext>
                  </a:extLst>
                </a:gridCol>
                <a:gridCol w="1629412">
                  <a:extLst>
                    <a:ext uri="{9D8B030D-6E8A-4147-A177-3AD203B41FA5}">
                      <a16:colId xmlns:a16="http://schemas.microsoft.com/office/drawing/2014/main" val="2577239026"/>
                    </a:ext>
                  </a:extLst>
                </a:gridCol>
                <a:gridCol w="1629412">
                  <a:extLst>
                    <a:ext uri="{9D8B030D-6E8A-4147-A177-3AD203B41FA5}">
                      <a16:colId xmlns:a16="http://schemas.microsoft.com/office/drawing/2014/main" val="1241509968"/>
                    </a:ext>
                  </a:extLst>
                </a:gridCol>
                <a:gridCol w="1629412">
                  <a:extLst>
                    <a:ext uri="{9D8B030D-6E8A-4147-A177-3AD203B41FA5}">
                      <a16:colId xmlns:a16="http://schemas.microsoft.com/office/drawing/2014/main" val="857200868"/>
                    </a:ext>
                  </a:extLst>
                </a:gridCol>
                <a:gridCol w="1629412">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3792627937"/>
              </p:ext>
            </p:extLst>
          </p:nvPr>
        </p:nvGraphicFramePr>
        <p:xfrm>
          <a:off x="5385787" y="1487345"/>
          <a:ext cx="1612924" cy="3240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3225666939"/>
              </p:ext>
            </p:extLst>
          </p:nvPr>
        </p:nvGraphicFramePr>
        <p:xfrm>
          <a:off x="7014031" y="1487345"/>
          <a:ext cx="1612924" cy="324000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9347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9/21/2025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9838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9/21/2025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r>
              <a:rPr lang="en-GB" dirty="0"/>
              <a:t>consumption if total size &gt; threshold</a:t>
            </a:r>
            <a:endParaRPr lang="en-US" dirty="0"/>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227321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9/21/2025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72035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0870992-F0EF-B48B-C512-CAB0263607E5}"/>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0870992-F0EF-B48B-C512-CAB0263607E5}"/>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ECE2348F-4A5E-4377-BC6E-44DA80E64CED}" type="datetime1">
              <a:rPr lang="en-US" noProof="0" smtClean="0"/>
              <a:pPr lvl="0"/>
              <a:t>9/21/2025</a:t>
            </a:fld>
            <a:endParaRPr lang="en-US" noProof="0"/>
          </a:p>
        </p:txBody>
      </p:sp>
      <p:sp>
        <p:nvSpPr>
          <p:cNvPr id="9" name="Footer Placeholder 8">
            <a:extLst>
              <a:ext uri="{FF2B5EF4-FFF2-40B4-BE49-F238E27FC236}">
                <a16:creationId xmlns:a16="http://schemas.microsoft.com/office/drawing/2014/main" id="{4DCD2A08-01E5-6C57-C2F4-7845774327A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E87B52AC-8018-1DEA-CAEA-DD623D44C3F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dirty="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dirty="0"/>
              <a:t>Feature</a:t>
            </a:r>
            <a:r>
              <a:rPr lang="en-AE" dirty="0"/>
              <a:t> </a:t>
            </a:r>
            <a:r>
              <a:rPr lang="en-US" dirty="0"/>
              <a:t>Share vs. Fair Share </a:t>
            </a:r>
            <a:r>
              <a:rPr lang="en-US"/>
              <a:t>| Retailer </a:t>
            </a:r>
            <a:r>
              <a:rPr lang="en-AE" dirty="0"/>
              <a:t>| </a:t>
            </a:r>
            <a:r>
              <a:rPr lang="en-US" dirty="0"/>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Feature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36849936"/>
              </p:ext>
            </p:extLst>
          </p:nvPr>
        </p:nvGraphicFramePr>
        <p:xfrm>
          <a:off x="537483" y="1137274"/>
          <a:ext cx="8096662" cy="359506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40521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1BD8230-08F6-6B04-600B-F5771ED4BCB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41BD8230-08F6-6B04-600B-F5771ED4BCB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4AF59A4A-DBA3-4B15-9761-DDCAB7C5C67C}" type="datetime1">
              <a:rPr lang="en-US" noProof="0" smtClean="0"/>
              <a:pPr lvl="0"/>
              <a:t>9/21/2025</a:t>
            </a:fld>
            <a:endParaRPr lang="en-US" noProof="0"/>
          </a:p>
        </p:txBody>
      </p:sp>
      <p:sp>
        <p:nvSpPr>
          <p:cNvPr id="9" name="Footer Placeholder 8">
            <a:extLst>
              <a:ext uri="{FF2B5EF4-FFF2-40B4-BE49-F238E27FC236}">
                <a16:creationId xmlns:a16="http://schemas.microsoft.com/office/drawing/2014/main" id="{577D2D85-84DF-541E-528E-A6A57B5D4C3C}"/>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C09D557A-3BE9-D9F6-C3E6-D81AC7A58AB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Display</a:t>
            </a:r>
            <a:r>
              <a:rPr lang="en-AE"/>
              <a:t> </a:t>
            </a:r>
            <a:r>
              <a:rPr lang="en-US"/>
              <a:t>Share vs. Fair Share | Retailer </a:t>
            </a:r>
            <a:r>
              <a:rPr lang="en-AE"/>
              <a:t>| </a:t>
            </a:r>
            <a:r>
              <a:rPr lang="en-US"/>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Display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22046809"/>
              </p:ext>
            </p:extLst>
          </p:nvPr>
        </p:nvGraphicFramePr>
        <p:xfrm>
          <a:off x="540726" y="1137272"/>
          <a:ext cx="8096662" cy="359683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0720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9/21/2025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76837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9/21/2025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7437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9/21/2025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164579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9/21/2025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81950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9/21/2025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037345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9/21/2025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735736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9/21/2025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076073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9/21/2025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35764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9/21/2025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47934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0AF88-84F4-2869-DECA-6EE31CA33F0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4C8AD0F-9180-3EAB-01FE-653B32642F4B}"/>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632914CD-B2C7-F3EB-98CC-C16BD3795F4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9/21/2025</a:t>
            </a:fld>
            <a:endParaRPr lang="en-US" noProof="0"/>
          </a:p>
        </p:txBody>
      </p:sp>
      <p:sp>
        <p:nvSpPr>
          <p:cNvPr id="4" name="Footer" hidden="1">
            <a:extLst>
              <a:ext uri="{FF2B5EF4-FFF2-40B4-BE49-F238E27FC236}">
                <a16:creationId xmlns:a16="http://schemas.microsoft.com/office/drawing/2014/main" id="{E2E8F52B-FAE2-3582-90CF-32EC79D3A27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C4E2ED9-2DD2-0F1D-6A5E-8DFBE65B9B5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15" name="Data Source">
            <a:extLst>
              <a:ext uri="{FF2B5EF4-FFF2-40B4-BE49-F238E27FC236}">
                <a16:creationId xmlns:a16="http://schemas.microsoft.com/office/drawing/2014/main" id="{2892DBE4-D9CE-54D1-8585-D34CF596078B}"/>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1DE27DA8-5DB0-BC4B-9F42-DEC01F942BDA}"/>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60F5EE99-9B67-4A7C-5AC0-9C69771267AC}"/>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44E7D6A7-2517-1924-D21E-A75D83E57D55}"/>
              </a:ext>
            </a:extLst>
          </p:cNvPr>
          <p:cNvGraphicFramePr>
            <a:graphicFrameLocks noGrp="1"/>
          </p:cNvGraphicFramePr>
          <p:nvPr>
            <p:extLst>
              <p:ext uri="{D42A27DB-BD31-4B8C-83A1-F6EECF244321}">
                <p14:modId xmlns:p14="http://schemas.microsoft.com/office/powerpoint/2010/main" val="44401082"/>
              </p:ext>
            </p:extLst>
          </p:nvPr>
        </p:nvGraphicFramePr>
        <p:xfrm>
          <a:off x="543331" y="1131888"/>
          <a:ext cx="303523" cy="3237612"/>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079204">
                <a:tc>
                  <a:txBody>
                    <a:bodyPr/>
                    <a:lstStyle/>
                    <a:p>
                      <a:pPr algn="ctr" fontAlgn="b"/>
                      <a:r>
                        <a:rPr lang="en-US" sz="800" b="0" kern="1200" dirty="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1079204">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079204">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8" name="C2">
            <a:extLst>
              <a:ext uri="{FF2B5EF4-FFF2-40B4-BE49-F238E27FC236}">
                <a16:creationId xmlns:a16="http://schemas.microsoft.com/office/drawing/2014/main" id="{71E6DCF7-1A98-55BE-A118-CCB61BFA1677}"/>
              </a:ext>
            </a:extLst>
          </p:cNvPr>
          <p:cNvGraphicFramePr>
            <a:graphicFrameLocks/>
          </p:cNvGraphicFramePr>
          <p:nvPr>
            <p:extLst>
              <p:ext uri="{D42A27DB-BD31-4B8C-83A1-F6EECF244321}">
                <p14:modId xmlns:p14="http://schemas.microsoft.com/office/powerpoint/2010/main" val="3203492051"/>
              </p:ext>
            </p:extLst>
          </p:nvPr>
        </p:nvGraphicFramePr>
        <p:xfrm>
          <a:off x="907981" y="1190100"/>
          <a:ext cx="7740000" cy="98019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2">
            <a:extLst>
              <a:ext uri="{FF2B5EF4-FFF2-40B4-BE49-F238E27FC236}">
                <a16:creationId xmlns:a16="http://schemas.microsoft.com/office/drawing/2014/main" id="{911CF36C-1A7B-4AFC-C29D-445ACA239949}"/>
              </a:ext>
            </a:extLst>
          </p:cNvPr>
          <p:cNvGraphicFramePr>
            <a:graphicFrameLocks/>
          </p:cNvGraphicFramePr>
          <p:nvPr>
            <p:extLst>
              <p:ext uri="{D42A27DB-BD31-4B8C-83A1-F6EECF244321}">
                <p14:modId xmlns:p14="http://schemas.microsoft.com/office/powerpoint/2010/main" val="4171023131"/>
              </p:ext>
            </p:extLst>
          </p:nvPr>
        </p:nvGraphicFramePr>
        <p:xfrm>
          <a:off x="907981" y="2226391"/>
          <a:ext cx="7740000" cy="8839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2">
            <a:extLst>
              <a:ext uri="{FF2B5EF4-FFF2-40B4-BE49-F238E27FC236}">
                <a16:creationId xmlns:a16="http://schemas.microsoft.com/office/drawing/2014/main" id="{8045044B-F89E-09A8-5E36-8D8608CD8A9F}"/>
              </a:ext>
            </a:extLst>
          </p:cNvPr>
          <p:cNvGraphicFramePr>
            <a:graphicFrameLocks/>
          </p:cNvGraphicFramePr>
          <p:nvPr>
            <p:extLst>
              <p:ext uri="{D42A27DB-BD31-4B8C-83A1-F6EECF244321}">
                <p14:modId xmlns:p14="http://schemas.microsoft.com/office/powerpoint/2010/main" val="1582608468"/>
              </p:ext>
            </p:extLst>
          </p:nvPr>
        </p:nvGraphicFramePr>
        <p:xfrm>
          <a:off x="907981" y="3277698"/>
          <a:ext cx="7740000" cy="145505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91446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5202D-A6C3-32ED-9277-F1702C91ADE4}"/>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9A04BAD-47BC-2298-1C16-B4C36E5DCAA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7EF4ADA-B7D7-369C-A15C-4B55E08410F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9/21/2025</a:t>
            </a:fld>
            <a:endParaRPr lang="en-US" noProof="0"/>
          </a:p>
        </p:txBody>
      </p:sp>
      <p:sp>
        <p:nvSpPr>
          <p:cNvPr id="4" name="Footer" hidden="1">
            <a:extLst>
              <a:ext uri="{FF2B5EF4-FFF2-40B4-BE49-F238E27FC236}">
                <a16:creationId xmlns:a16="http://schemas.microsoft.com/office/drawing/2014/main" id="{678C2E9D-5AF4-53D6-B317-3A070178575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8E811E2-3B37-F4EB-21D5-6CED2A47B20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15" name="Data Source">
            <a:extLst>
              <a:ext uri="{FF2B5EF4-FFF2-40B4-BE49-F238E27FC236}">
                <a16:creationId xmlns:a16="http://schemas.microsoft.com/office/drawing/2014/main" id="{89910504-1DAA-5B13-AAC8-EE6F2AE94A85}"/>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8DE4D359-B6FF-DFAA-C099-A1C1B7AAA676}"/>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6C45166-D38E-1C96-444C-127C8300032B}"/>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81483C84-291D-696C-5801-C6D78552189A}"/>
              </a:ext>
            </a:extLst>
          </p:cNvPr>
          <p:cNvGraphicFramePr>
            <a:graphicFrameLocks noGrp="1"/>
          </p:cNvGraphicFramePr>
          <p:nvPr>
            <p:extLst>
              <p:ext uri="{D42A27DB-BD31-4B8C-83A1-F6EECF244321}">
                <p14:modId xmlns:p14="http://schemas.microsoft.com/office/powerpoint/2010/main" val="306748637"/>
              </p:ext>
            </p:extLst>
          </p:nvPr>
        </p:nvGraphicFramePr>
        <p:xfrm>
          <a:off x="543331" y="1131888"/>
          <a:ext cx="303523" cy="3449528"/>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862382">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862382">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862382">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862382">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C57BF963-75C8-3509-DF34-736E47CD2177}"/>
              </a:ext>
            </a:extLst>
          </p:cNvPr>
          <p:cNvGraphicFramePr>
            <a:graphicFrameLocks/>
          </p:cNvGraphicFramePr>
          <p:nvPr>
            <p:extLst>
              <p:ext uri="{D42A27DB-BD31-4B8C-83A1-F6EECF244321}">
                <p14:modId xmlns:p14="http://schemas.microsoft.com/office/powerpoint/2010/main" val="1633204920"/>
              </p:ext>
            </p:extLst>
          </p:nvPr>
        </p:nvGraphicFramePr>
        <p:xfrm>
          <a:off x="905321" y="1131888"/>
          <a:ext cx="7740000" cy="82973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2">
            <a:extLst>
              <a:ext uri="{FF2B5EF4-FFF2-40B4-BE49-F238E27FC236}">
                <a16:creationId xmlns:a16="http://schemas.microsoft.com/office/drawing/2014/main" id="{EF638191-9AD3-F53C-53D9-07617BF27424}"/>
              </a:ext>
            </a:extLst>
          </p:cNvPr>
          <p:cNvGraphicFramePr>
            <a:graphicFrameLocks/>
          </p:cNvGraphicFramePr>
          <p:nvPr>
            <p:extLst>
              <p:ext uri="{D42A27DB-BD31-4B8C-83A1-F6EECF244321}">
                <p14:modId xmlns:p14="http://schemas.microsoft.com/office/powerpoint/2010/main" val="974424976"/>
              </p:ext>
            </p:extLst>
          </p:nvPr>
        </p:nvGraphicFramePr>
        <p:xfrm>
          <a:off x="899999" y="1966133"/>
          <a:ext cx="7740000" cy="88150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2">
            <a:extLst>
              <a:ext uri="{FF2B5EF4-FFF2-40B4-BE49-F238E27FC236}">
                <a16:creationId xmlns:a16="http://schemas.microsoft.com/office/drawing/2014/main" id="{12FB3567-7AEE-DDCE-0F01-65DD58CA4903}"/>
              </a:ext>
            </a:extLst>
          </p:cNvPr>
          <p:cNvGraphicFramePr>
            <a:graphicFrameLocks/>
          </p:cNvGraphicFramePr>
          <p:nvPr>
            <p:extLst>
              <p:ext uri="{D42A27DB-BD31-4B8C-83A1-F6EECF244321}">
                <p14:modId xmlns:p14="http://schemas.microsoft.com/office/powerpoint/2010/main" val="3691157756"/>
              </p:ext>
            </p:extLst>
          </p:nvPr>
        </p:nvGraphicFramePr>
        <p:xfrm>
          <a:off x="907981" y="2852145"/>
          <a:ext cx="7740000" cy="83845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8" name="C2">
            <a:extLst>
              <a:ext uri="{FF2B5EF4-FFF2-40B4-BE49-F238E27FC236}">
                <a16:creationId xmlns:a16="http://schemas.microsoft.com/office/drawing/2014/main" id="{64B9AD7D-6434-9BA5-BAEF-8937575651AC}"/>
              </a:ext>
            </a:extLst>
          </p:cNvPr>
          <p:cNvGraphicFramePr>
            <a:graphicFrameLocks/>
          </p:cNvGraphicFramePr>
          <p:nvPr>
            <p:extLst>
              <p:ext uri="{D42A27DB-BD31-4B8C-83A1-F6EECF244321}">
                <p14:modId xmlns:p14="http://schemas.microsoft.com/office/powerpoint/2010/main" val="1504638670"/>
              </p:ext>
            </p:extLst>
          </p:nvPr>
        </p:nvGraphicFramePr>
        <p:xfrm>
          <a:off x="902660" y="3695102"/>
          <a:ext cx="7740000" cy="103765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44663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0655E-8CB4-1D8A-2F67-11036FB1C531}"/>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31CD73C-E590-EB05-5ED8-56326A9D19A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5CF5C216-E226-2145-E009-09D6B510463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9/21/2025</a:t>
            </a:fld>
            <a:endParaRPr lang="en-US" noProof="0"/>
          </a:p>
        </p:txBody>
      </p:sp>
      <p:sp>
        <p:nvSpPr>
          <p:cNvPr id="4" name="Footer" hidden="1">
            <a:extLst>
              <a:ext uri="{FF2B5EF4-FFF2-40B4-BE49-F238E27FC236}">
                <a16:creationId xmlns:a16="http://schemas.microsoft.com/office/drawing/2014/main" id="{1A9E1F83-6D9E-3659-4EE6-D57E161E532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8D7ED125-994F-1785-565C-E7812D951FD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15" name="Data Source">
            <a:extLst>
              <a:ext uri="{FF2B5EF4-FFF2-40B4-BE49-F238E27FC236}">
                <a16:creationId xmlns:a16="http://schemas.microsoft.com/office/drawing/2014/main" id="{F02DADCC-9D3D-E6AF-CDD0-F77F2E475948}"/>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E6457AB-1F75-EDF5-28B3-59703DC43C13}"/>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3B2A807A-B447-E219-9089-DFE5CD3E5824}"/>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2771134-BE5D-B1B3-276E-D11D4EFD762C}"/>
              </a:ext>
            </a:extLst>
          </p:cNvPr>
          <p:cNvGraphicFramePr>
            <a:graphicFrameLocks noGrp="1"/>
          </p:cNvGraphicFramePr>
          <p:nvPr>
            <p:extLst>
              <p:ext uri="{D42A27DB-BD31-4B8C-83A1-F6EECF244321}">
                <p14:modId xmlns:p14="http://schemas.microsoft.com/office/powerpoint/2010/main" val="1862000568"/>
              </p:ext>
            </p:extLst>
          </p:nvPr>
        </p:nvGraphicFramePr>
        <p:xfrm>
          <a:off x="543331" y="1131888"/>
          <a:ext cx="303523" cy="3449525"/>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689905">
                <a:tc>
                  <a:txBody>
                    <a:bodyPr/>
                    <a:lstStyle/>
                    <a:p>
                      <a:pPr algn="ctr" fontAlgn="b"/>
                      <a:r>
                        <a:rPr lang="en-US" sz="800" b="0" kern="1200" dirty="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689905">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689905">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689905">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689905">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B9DFD641-2D89-817B-F509-F81D8C8D4FDC}"/>
              </a:ext>
            </a:extLst>
          </p:cNvPr>
          <p:cNvGraphicFramePr>
            <a:graphicFrameLocks/>
          </p:cNvGraphicFramePr>
          <p:nvPr>
            <p:extLst>
              <p:ext uri="{D42A27DB-BD31-4B8C-83A1-F6EECF244321}">
                <p14:modId xmlns:p14="http://schemas.microsoft.com/office/powerpoint/2010/main" val="2741958359"/>
              </p:ext>
            </p:extLst>
          </p:nvPr>
        </p:nvGraphicFramePr>
        <p:xfrm>
          <a:off x="907980" y="1158059"/>
          <a:ext cx="7740000" cy="58579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8" name="C2">
            <a:extLst>
              <a:ext uri="{FF2B5EF4-FFF2-40B4-BE49-F238E27FC236}">
                <a16:creationId xmlns:a16="http://schemas.microsoft.com/office/drawing/2014/main" id="{F28A4806-C4BC-CDEF-FEF0-6680E060DD1E}"/>
              </a:ext>
            </a:extLst>
          </p:cNvPr>
          <p:cNvGraphicFramePr>
            <a:graphicFrameLocks/>
          </p:cNvGraphicFramePr>
          <p:nvPr>
            <p:extLst>
              <p:ext uri="{D42A27DB-BD31-4B8C-83A1-F6EECF244321}">
                <p14:modId xmlns:p14="http://schemas.microsoft.com/office/powerpoint/2010/main" val="3213097543"/>
              </p:ext>
            </p:extLst>
          </p:nvPr>
        </p:nvGraphicFramePr>
        <p:xfrm>
          <a:off x="907980" y="2584624"/>
          <a:ext cx="7740000" cy="55663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5" name="C2">
            <a:extLst>
              <a:ext uri="{FF2B5EF4-FFF2-40B4-BE49-F238E27FC236}">
                <a16:creationId xmlns:a16="http://schemas.microsoft.com/office/drawing/2014/main" id="{62D25DF2-0ECE-3D25-96A0-9A016CFBBAE8}"/>
              </a:ext>
            </a:extLst>
          </p:cNvPr>
          <p:cNvGraphicFramePr>
            <a:graphicFrameLocks/>
          </p:cNvGraphicFramePr>
          <p:nvPr>
            <p:extLst>
              <p:ext uri="{D42A27DB-BD31-4B8C-83A1-F6EECF244321}">
                <p14:modId xmlns:p14="http://schemas.microsoft.com/office/powerpoint/2010/main" val="4195248072"/>
              </p:ext>
            </p:extLst>
          </p:nvPr>
        </p:nvGraphicFramePr>
        <p:xfrm>
          <a:off x="886947" y="1886858"/>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6" name="C2">
            <a:extLst>
              <a:ext uri="{FF2B5EF4-FFF2-40B4-BE49-F238E27FC236}">
                <a16:creationId xmlns:a16="http://schemas.microsoft.com/office/drawing/2014/main" id="{6A8C2FF1-FD36-C88F-E856-58E4D7A8DBB2}"/>
              </a:ext>
            </a:extLst>
          </p:cNvPr>
          <p:cNvGraphicFramePr>
            <a:graphicFrameLocks/>
          </p:cNvGraphicFramePr>
          <p:nvPr>
            <p:extLst>
              <p:ext uri="{D42A27DB-BD31-4B8C-83A1-F6EECF244321}">
                <p14:modId xmlns:p14="http://schemas.microsoft.com/office/powerpoint/2010/main" val="2982863668"/>
              </p:ext>
            </p:extLst>
          </p:nvPr>
        </p:nvGraphicFramePr>
        <p:xfrm>
          <a:off x="907980" y="3290250"/>
          <a:ext cx="7740000" cy="59709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C2">
            <a:extLst>
              <a:ext uri="{FF2B5EF4-FFF2-40B4-BE49-F238E27FC236}">
                <a16:creationId xmlns:a16="http://schemas.microsoft.com/office/drawing/2014/main" id="{511B7199-E6F3-F60A-0FF1-398C39B9385A}"/>
              </a:ext>
            </a:extLst>
          </p:cNvPr>
          <p:cNvGraphicFramePr>
            <a:graphicFrameLocks/>
          </p:cNvGraphicFramePr>
          <p:nvPr>
            <p:extLst>
              <p:ext uri="{D42A27DB-BD31-4B8C-83A1-F6EECF244321}">
                <p14:modId xmlns:p14="http://schemas.microsoft.com/office/powerpoint/2010/main" val="2319801538"/>
              </p:ext>
            </p:extLst>
          </p:nvPr>
        </p:nvGraphicFramePr>
        <p:xfrm>
          <a:off x="907980" y="3935405"/>
          <a:ext cx="7740000" cy="750642"/>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644918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B83FA-25E7-DE07-8B53-04BAFD151C58}"/>
            </a:ext>
          </a:extLst>
        </p:cNvPr>
        <p:cNvGrpSpPr/>
        <p:nvPr/>
      </p:nvGrpSpPr>
      <p:grpSpPr>
        <a:xfrm>
          <a:off x="0" y="0"/>
          <a:ext cx="0" cy="0"/>
          <a:chOff x="0" y="0"/>
          <a:chExt cx="0" cy="0"/>
        </a:xfrm>
      </p:grpSpPr>
      <p:graphicFrame>
        <p:nvGraphicFramePr>
          <p:cNvPr id="9" name="C2">
            <a:extLst>
              <a:ext uri="{FF2B5EF4-FFF2-40B4-BE49-F238E27FC236}">
                <a16:creationId xmlns:a16="http://schemas.microsoft.com/office/drawing/2014/main" id="{BE678AEC-A4B5-C9F9-80CE-D7E32C488EBE}"/>
              </a:ext>
            </a:extLst>
          </p:cNvPr>
          <p:cNvGraphicFramePr>
            <a:graphicFrameLocks/>
          </p:cNvGraphicFramePr>
          <p:nvPr/>
        </p:nvGraphicFramePr>
        <p:xfrm>
          <a:off x="907979" y="1138960"/>
          <a:ext cx="7740000" cy="5857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think-cell data - do not delete" hidden="1">
            <a:extLst>
              <a:ext uri="{FF2B5EF4-FFF2-40B4-BE49-F238E27FC236}">
                <a16:creationId xmlns:a16="http://schemas.microsoft.com/office/drawing/2014/main" id="{9EEAC255-6727-4085-14F1-21E806920E3E}"/>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883A24B6-D0A1-39B1-D984-08A87E034EF5}"/>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9/21/2025</a:t>
            </a:fld>
            <a:endParaRPr lang="en-US" noProof="0"/>
          </a:p>
        </p:txBody>
      </p:sp>
      <p:sp>
        <p:nvSpPr>
          <p:cNvPr id="4" name="Footer" hidden="1">
            <a:extLst>
              <a:ext uri="{FF2B5EF4-FFF2-40B4-BE49-F238E27FC236}">
                <a16:creationId xmlns:a16="http://schemas.microsoft.com/office/drawing/2014/main" id="{EC2C6277-90AE-34F1-0B49-8ACE302DD9FD}"/>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EC90219-A7DE-540F-C396-DE4AEAA21E4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15" name="Data Source">
            <a:extLst>
              <a:ext uri="{FF2B5EF4-FFF2-40B4-BE49-F238E27FC236}">
                <a16:creationId xmlns:a16="http://schemas.microsoft.com/office/drawing/2014/main" id="{B96ABA59-59CE-92E3-B26E-33B3646BE57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0F15F92-1E72-AF73-7DFB-9675DBA7F295}"/>
              </a:ext>
            </a:extLst>
          </p:cNvPr>
          <p:cNvSpPr>
            <a:spLocks noGrp="1"/>
          </p:cNvSpPr>
          <p:nvPr>
            <p:ph type="body" sz="quarter" idx="18"/>
          </p:nvPr>
        </p:nvSpPr>
        <p:spPr>
          <a:xfrm>
            <a:off x="503238" y="774000"/>
            <a:ext cx="8136762" cy="360000"/>
          </a:xfrm>
        </p:spPr>
        <p:txBody>
          <a:bodyPr/>
          <a:lstStyle/>
          <a:p>
            <a:r>
              <a:rPr lang="en-US" dirty="0"/>
              <a:t>Seasonality Index | By Sector | National | P3Y</a:t>
            </a:r>
          </a:p>
        </p:txBody>
      </p:sp>
      <p:sp>
        <p:nvSpPr>
          <p:cNvPr id="10" name="Title">
            <a:extLst>
              <a:ext uri="{FF2B5EF4-FFF2-40B4-BE49-F238E27FC236}">
                <a16:creationId xmlns:a16="http://schemas.microsoft.com/office/drawing/2014/main" id="{282858EF-8996-5EED-CB80-83A6E21B8CB3}"/>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AE7F43B-898E-480F-59F3-2AF75BCF1981}"/>
              </a:ext>
            </a:extLst>
          </p:cNvPr>
          <p:cNvGraphicFramePr>
            <a:graphicFrameLocks noGrp="1"/>
          </p:cNvGraphicFramePr>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574921">
                <a:tc>
                  <a:txBody>
                    <a:bodyPr/>
                    <a:lstStyle/>
                    <a:p>
                      <a:pPr algn="ctr" fontAlgn="b"/>
                      <a:r>
                        <a:rPr lang="en-US" sz="800" b="0" kern="1200">
                          <a:solidFill>
                            <a:srgbClr val="575555"/>
                          </a:solidFill>
                          <a:latin typeface="Nexa Bold"/>
                          <a:ea typeface="+mn-ea"/>
                          <a:cs typeface="+mn-cs"/>
                        </a:rPr>
                        <a:t>Beer</a:t>
                      </a:r>
                    </a:p>
                  </a:txBody>
                  <a:tcPr marL="4763" marR="4763" marT="4763" marB="0" vert="vert270" anchor="ctr">
                    <a:solidFill>
                      <a:schemeClr val="bg1">
                        <a:lumMod val="95000"/>
                      </a:schemeClr>
                    </a:solidFill>
                  </a:tcPr>
                </a:tc>
                <a:extLst>
                  <a:ext uri="{0D108BD9-81ED-4DB2-BD59-A6C34878D82A}">
                    <a16:rowId xmlns:a16="http://schemas.microsoft.com/office/drawing/2014/main" val="2185244123"/>
                  </a:ext>
                </a:extLst>
              </a:tr>
              <a:tr h="574921">
                <a:tc>
                  <a:txBody>
                    <a:bodyPr/>
                    <a:lstStyle/>
                    <a:p>
                      <a:pPr algn="ctr" fontAlgn="b"/>
                      <a:r>
                        <a:rPr lang="en-US" sz="800" b="0" kern="120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574921">
                <a:tc>
                  <a:txBody>
                    <a:bodyPr/>
                    <a:lstStyle/>
                    <a:p>
                      <a:pPr algn="ctr" fontAlgn="b"/>
                      <a:r>
                        <a:rPr lang="en-US" sz="800" b="0" kern="120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574921">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574921">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574921">
                <a:tc>
                  <a:txBody>
                    <a:bodyPr/>
                    <a:lstStyle/>
                    <a:p>
                      <a:pPr algn="ctr" fontAlgn="b"/>
                      <a:r>
                        <a:rPr lang="en-US" sz="800" b="0" kern="120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723B5DF6-FE6E-DB7A-FA74-49D5B6F8EA33}"/>
              </a:ext>
            </a:extLst>
          </p:cNvPr>
          <p:cNvGraphicFramePr>
            <a:graphicFrameLocks/>
          </p:cNvGraphicFramePr>
          <p:nvPr/>
        </p:nvGraphicFramePr>
        <p:xfrm>
          <a:off x="907981" y="1725153"/>
          <a:ext cx="7740000" cy="58579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2">
            <a:extLst>
              <a:ext uri="{FF2B5EF4-FFF2-40B4-BE49-F238E27FC236}">
                <a16:creationId xmlns:a16="http://schemas.microsoft.com/office/drawing/2014/main" id="{3D556AA6-9118-6215-BF32-A68619F3BA2A}"/>
              </a:ext>
            </a:extLst>
          </p:cNvPr>
          <p:cNvGraphicFramePr>
            <a:graphicFrameLocks/>
          </p:cNvGraphicFramePr>
          <p:nvPr/>
        </p:nvGraphicFramePr>
        <p:xfrm>
          <a:off x="907981" y="2874966"/>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5" name="C2">
            <a:extLst>
              <a:ext uri="{FF2B5EF4-FFF2-40B4-BE49-F238E27FC236}">
                <a16:creationId xmlns:a16="http://schemas.microsoft.com/office/drawing/2014/main" id="{F7BFE405-F459-8E06-73F0-AA291BEF8F01}"/>
              </a:ext>
            </a:extLst>
          </p:cNvPr>
          <p:cNvGraphicFramePr>
            <a:graphicFrameLocks/>
          </p:cNvGraphicFramePr>
          <p:nvPr/>
        </p:nvGraphicFramePr>
        <p:xfrm>
          <a:off x="907980" y="2318334"/>
          <a:ext cx="7740000" cy="55663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6" name="C2">
            <a:extLst>
              <a:ext uri="{FF2B5EF4-FFF2-40B4-BE49-F238E27FC236}">
                <a16:creationId xmlns:a16="http://schemas.microsoft.com/office/drawing/2014/main" id="{122DB804-8F64-63C6-36D5-C84BB8890B23}"/>
              </a:ext>
            </a:extLst>
          </p:cNvPr>
          <p:cNvGraphicFramePr>
            <a:graphicFrameLocks/>
          </p:cNvGraphicFramePr>
          <p:nvPr/>
        </p:nvGraphicFramePr>
        <p:xfrm>
          <a:off x="907981" y="3431840"/>
          <a:ext cx="7740000" cy="597096"/>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 name="C2">
            <a:extLst>
              <a:ext uri="{FF2B5EF4-FFF2-40B4-BE49-F238E27FC236}">
                <a16:creationId xmlns:a16="http://schemas.microsoft.com/office/drawing/2014/main" id="{95C8C92F-978E-694A-EB7F-CD48B70EDA43}"/>
              </a:ext>
            </a:extLst>
          </p:cNvPr>
          <p:cNvGraphicFramePr>
            <a:graphicFrameLocks/>
          </p:cNvGraphicFramePr>
          <p:nvPr/>
        </p:nvGraphicFramePr>
        <p:xfrm>
          <a:off x="907981" y="4029177"/>
          <a:ext cx="7740000" cy="7506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1921989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9/21/2025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a:highlight>
                            <a:srgbClr val="FFFF00"/>
                          </a:highlight>
                          <a:latin typeface="Nexa Bold" panose="00000800000000000000" pitchFamily="2" charset="0"/>
                        </a:rPr>
                        <a:t>Kaufland</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01647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9/21/2025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52466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9/21/2025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799852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9/21/2025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31242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9777549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6F2A5-DBD1-6183-266E-7BE86D66DE1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0371FAE5-2F64-DD77-CB90-903A08FC003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6AC208-DA89-A6A3-A884-845C6DCDC93E}"/>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9/21/2025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26D5B2F0-F981-240A-2FBB-9AACD883931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4103ADAF-02C4-DF4E-65FB-8DDFC41C8C6D}"/>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D179FF8-F84C-C588-7117-E73BD453C01F}"/>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B07141CB-DEB2-7B63-561B-BD884F3201EE}"/>
              </a:ext>
            </a:extLst>
          </p:cNvPr>
          <p:cNvSpPr>
            <a:spLocks noGrp="1"/>
          </p:cNvSpPr>
          <p:nvPr>
            <p:ph type="body" sz="quarter" idx="18"/>
          </p:nvPr>
        </p:nvSpPr>
        <p:spPr>
          <a:xfrm>
            <a:off x="503238" y="774000"/>
            <a:ext cx="8136762" cy="360000"/>
          </a:xfrm>
        </p:spPr>
        <p:txBody>
          <a:bodyPr/>
          <a:lstStyle/>
          <a:p>
            <a:r>
              <a:rPr lang="en-GB" dirty="0"/>
              <a:t>Promotional Frequency Analysis | Economy | </a:t>
            </a:r>
            <a:r>
              <a:rPr lang="en-GB" dirty="0" err="1"/>
              <a:t>Bucegi</a:t>
            </a:r>
            <a:r>
              <a:rPr lang="en-GB" dirty="0"/>
              <a:t> | P12M</a:t>
            </a:r>
          </a:p>
        </p:txBody>
      </p:sp>
      <p:sp>
        <p:nvSpPr>
          <p:cNvPr id="20" name="Title 19">
            <a:extLst>
              <a:ext uri="{FF2B5EF4-FFF2-40B4-BE49-F238E27FC236}">
                <a16:creationId xmlns:a16="http://schemas.microsoft.com/office/drawing/2014/main" id="{6ABA3CE5-FEC1-1B17-6619-B7E8BA616072}"/>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A5DC073-21B5-16A1-D0D1-8C9DAA727F9D}"/>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1AB84F46-B1E9-AA76-1B1C-45D99A7CD1D7}"/>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630CA1B3-8FA2-738A-0EDD-2BC4AA11D0B7}"/>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AC3E286C-A597-6CAF-1963-CFDCB0FA9E61}"/>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18" name="Table 17">
            <a:extLst>
              <a:ext uri="{FF2B5EF4-FFF2-40B4-BE49-F238E27FC236}">
                <a16:creationId xmlns:a16="http://schemas.microsoft.com/office/drawing/2014/main" id="{22B3E0BE-E67D-26F4-F11D-C964DB076F17}"/>
              </a:ext>
            </a:extLst>
          </p:cNvPr>
          <p:cNvGraphicFramePr>
            <a:graphicFrameLocks noGrp="1"/>
          </p:cNvGraphicFramePr>
          <p:nvPr/>
        </p:nvGraphicFramePr>
        <p:xfrm>
          <a:off x="546968" y="1364051"/>
          <a:ext cx="801009" cy="285252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32267898"/>
                  </a:ext>
                </a:extLst>
              </a:tr>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713132">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713132">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9" name="Chart 18">
            <a:extLst>
              <a:ext uri="{FF2B5EF4-FFF2-40B4-BE49-F238E27FC236}">
                <a16:creationId xmlns:a16="http://schemas.microsoft.com/office/drawing/2014/main" id="{9B1673E6-73E0-EF8C-82ED-CD3A03B96FB8}"/>
              </a:ext>
            </a:extLst>
          </p:cNvPr>
          <p:cNvGraphicFramePr/>
          <p:nvPr>
            <p:extLst>
              <p:ext uri="{D42A27DB-BD31-4B8C-83A1-F6EECF244321}">
                <p14:modId xmlns:p14="http://schemas.microsoft.com/office/powerpoint/2010/main" val="3203422091"/>
              </p:ext>
            </p:extLst>
          </p:nvPr>
        </p:nvGraphicFramePr>
        <p:xfrm>
          <a:off x="1347977" y="1366269"/>
          <a:ext cx="7300565" cy="70809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1" name="Chart 20">
            <a:extLst>
              <a:ext uri="{FF2B5EF4-FFF2-40B4-BE49-F238E27FC236}">
                <a16:creationId xmlns:a16="http://schemas.microsoft.com/office/drawing/2014/main" id="{BD2D4B5E-F49A-3634-5C61-7F1B97F6B924}"/>
              </a:ext>
            </a:extLst>
          </p:cNvPr>
          <p:cNvGraphicFramePr/>
          <p:nvPr/>
        </p:nvGraphicFramePr>
        <p:xfrm>
          <a:off x="1347977" y="2088079"/>
          <a:ext cx="7292024" cy="7080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2" name="Chart 21">
            <a:extLst>
              <a:ext uri="{FF2B5EF4-FFF2-40B4-BE49-F238E27FC236}">
                <a16:creationId xmlns:a16="http://schemas.microsoft.com/office/drawing/2014/main" id="{F58FF1DC-468D-96E2-29C7-85AE66661781}"/>
              </a:ext>
            </a:extLst>
          </p:cNvPr>
          <p:cNvGraphicFramePr/>
          <p:nvPr/>
        </p:nvGraphicFramePr>
        <p:xfrm>
          <a:off x="1390519" y="2809891"/>
          <a:ext cx="7292024" cy="6982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3" name="Chart 22">
            <a:extLst>
              <a:ext uri="{FF2B5EF4-FFF2-40B4-BE49-F238E27FC236}">
                <a16:creationId xmlns:a16="http://schemas.microsoft.com/office/drawing/2014/main" id="{0274E9D7-6F0F-48AA-0251-3FC84CB38733}"/>
              </a:ext>
            </a:extLst>
          </p:cNvPr>
          <p:cNvGraphicFramePr/>
          <p:nvPr>
            <p:extLst>
              <p:ext uri="{D42A27DB-BD31-4B8C-83A1-F6EECF244321}">
                <p14:modId xmlns:p14="http://schemas.microsoft.com/office/powerpoint/2010/main" val="3988648183"/>
              </p:ext>
            </p:extLst>
          </p:nvPr>
        </p:nvGraphicFramePr>
        <p:xfrm>
          <a:off x="1347976" y="3521894"/>
          <a:ext cx="7300566" cy="1266514"/>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908508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9/21/2025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2599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9/21/2025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r>
              <a:rPr lang="en-US" dirty="0"/>
              <a:t>Ranked by Incremental Value</a:t>
            </a:r>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548136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9/21/2025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53722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9/21/2025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B99D6BF8-7FB5-6564-6543-3CFF5B6DB850}"/>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80659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9/21/2025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134FBE35-BB2F-B6D5-5695-620060B51026}"/>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893699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9/21/2025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466375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7551193-7C66-436D-8ABA-4B99F0776D1A}">
  <ds:schemaRefs>
    <ds:schemaRef ds:uri="http://schemas.microsoft.com/sharepoint/v3/contenttype/forms"/>
  </ds:schemaRefs>
</ds:datastoreItem>
</file>

<file path=customXml/itemProps2.xml><?xml version="1.0" encoding="utf-8"?>
<ds:datastoreItem xmlns:ds="http://schemas.openxmlformats.org/officeDocument/2006/customXml" ds:itemID="{C9DC54F4-FA62-467D-956C-561D8E4CAD18}">
  <ds:schemaRefs>
    <ds:schemaRef ds:uri="474cf4e4-8a51-432b-9e1b-0ea607ac38ff"/>
    <ds:schemaRef ds:uri="http://purl.org/dc/elements/1.1/"/>
    <ds:schemaRef ds:uri="http://www.w3.org/XML/1998/namespace"/>
    <ds:schemaRef ds:uri="http://schemas.microsoft.com/office/infopath/2007/PartnerControls"/>
    <ds:schemaRef ds:uri="http://purl.org/dc/dcmitype/"/>
    <ds:schemaRef ds:uri="http://schemas.microsoft.com/office/2006/documentManagement/types"/>
    <ds:schemaRef ds:uri="0ad93b7f-b0cd-4c46-aaaf-ff14495948cf"/>
    <ds:schemaRef ds:uri="http://schemas.microsoft.com/office/2006/metadata/propertie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B4CCBFC5-8914-480B-85D5-05E1FE269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3627</Words>
  <Application>Microsoft Office PowerPoint</Application>
  <PresentationFormat>On-screen Show (16:9)</PresentationFormat>
  <Paragraphs>1218</Paragraphs>
  <Slides>30</Slides>
  <Notes>11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3" baseType="lpstr">
      <vt:lpstr>Aptos</vt:lpstr>
      <vt:lpstr>Arial</vt:lpstr>
      <vt:lpstr>Calibri</vt:lpstr>
      <vt:lpstr>Nexa</vt:lpstr>
      <vt:lpstr>Nexa Bold</vt:lpstr>
      <vt:lpstr>Nexa Bold (Headings)</vt:lpstr>
      <vt:lpstr>Nexa Book</vt:lpstr>
      <vt:lpstr>Nexa Book Italic</vt:lpstr>
      <vt:lpstr>Nexa-RegularItalic</vt:lpstr>
      <vt:lpstr>Open Sans</vt:lpstr>
      <vt:lpstr>Raleway</vt:lpstr>
      <vt:lpstr>PricingOne Light Template Oct 2024</vt:lpstr>
      <vt:lpstr>think-cell Slide</vt:lpstr>
      <vt:lpstr>Promo evolution (Replace With SO WHAT)</vt:lpstr>
      <vt:lpstr>VSOD Summary by Sector (Replace With SO WHAT)</vt:lpstr>
      <vt:lpstr>Value uplift by retailer by brand (Replace With SO WHAT)</vt:lpstr>
      <vt:lpstr>Volume Uplift vs discount depth (Replace With SO WHAT)</vt:lpstr>
      <vt:lpstr>Value Uplift vs Promo Efficiency Quadrant (Replace With SO WHAT)</vt:lpstr>
      <vt:lpstr>Top 20 promotions (Replace With SO WHAT)</vt:lpstr>
      <vt:lpstr>Top 20 promotions CLIENT ONLY (Replace With SO WHAT)</vt:lpstr>
      <vt:lpstr>Bottom 20 promotions CLIENT ONLY (Replace With SO WHAT)</vt:lpstr>
      <vt:lpstr>Volume Sold on Deal (Replace With SO WHAT)</vt:lpstr>
      <vt:lpstr>Promo share vs Value Share (Replace With SO WHAT)</vt:lpstr>
      <vt:lpstr>Promo Sales by total size (Replace With SO WHAT)</vt:lpstr>
      <vt:lpstr>Promo Sales by promo type (Replace With SO WHAT)</vt:lpstr>
      <vt:lpstr>Feature Share vs. Fair Share (Replace With SO WHAT)</vt:lpstr>
      <vt:lpstr>Display Share vs. Fair Share (Replace With SO WHAT)</vt:lpstr>
      <vt:lpstr>Promo Frequency learnings (Replace With SO WHAT)</vt:lpstr>
      <vt:lpstr>Promo sales per retailer (Replace With SO WHAT)</vt:lpstr>
      <vt:lpstr>Promo sales per retailer (Replace With SO WHAT)</vt:lpstr>
      <vt:lpstr>Promo sales per retailer (Replace With SO WHAT)</vt:lpstr>
      <vt:lpstr>Promo sales per retailer (Replace With SO WHAT)</vt:lpstr>
      <vt:lpstr>Value Uplift vs discount depth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Bhagya RANASINGHE</dc:creator>
  <cp:lastModifiedBy>Ali SALEM</cp:lastModifiedBy>
  <cp:revision>62</cp:revision>
  <dcterms:created xsi:type="dcterms:W3CDTF">2024-07-08T12:46:55Z</dcterms:created>
  <dcterms:modified xsi:type="dcterms:W3CDTF">2025-09-21T11:41:36Z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